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8476009-5F01-4661-9089-B1E1E67FE55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6A12B9-2B2B-4E0D-A1F1-013705BB3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Дети  и война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071810"/>
            <a:ext cx="6315092" cy="256606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9218" name="Picture 2" descr="&amp;Bcy;&amp;ocy;&amp;scy;&amp;ocy;&amp;ncy;&amp;ocy;&amp;gcy;&amp;icy;&amp;jcy; &amp;gcy;&amp;acy;&amp;rcy;&amp;ncy;&amp;icy;&amp;zcy;&amp;ocy;&amp;ncy; - &amp;Dcy;&amp;rcy;&amp;ocy;&amp;bcy;&amp;ocy;&amp;tcy;&amp;ocy;&amp;vcy; &amp;Vcy;&amp;icy;&amp;kcy;&amp;tcy;&amp;ocy;&amp;rcy; - &amp;Scy;&amp;kcy;&amp;acy;&amp;chcy;&amp;acy;&amp;tcy;&amp;softcy; &amp;bcy;&amp;iecy;&amp;scy;&amp;pcy;&amp;lcy;&amp;acy;&amp;tcy;&amp;ncy;&amp;ocy; &amp;kcy;&amp;ncy;&amp;icy;&amp;gcy;&amp;ucy;, &amp;CHcy;&amp;icy;&amp;tcy;&amp;acy;&amp;tcy;&amp;softcy; &amp;ocy;&amp;ncy;&amp;lcy;&amp;acy;&amp;jcy;&amp;ncy;, fb2 txt html, &amp;Scy;&amp;tcy;&amp;rcy;&amp;acy;&amp;ncy;&amp;icy;&amp;tscy;&amp;acy; 2 - LikeBo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929198"/>
            <a:ext cx="4333875" cy="2762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Аксён</a:t>
            </a:r>
            <a:r>
              <a:rPr lang="ru-RU" smtClean="0"/>
              <a:t> Тимонин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400024" cy="185718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1026" name="Picture 2" descr="&amp;Pcy;&amp;icy;&amp;ocy;&amp;ncy;&amp;iecy;&amp;rcy;&amp;ycy; - &amp;gcy;&amp;iecy;&amp;rcy;&amp;ocy;&amp;icy; - &amp;pcy;&amp;rcy;&amp;iecy;&amp;zcy;&amp;iecy;&amp;ncy;&amp;tcy;&amp;acy;&amp;tscy;&amp;icy;&amp;icy; &amp;pcy;&amp;ocy; &amp;Icy;&amp;scy;&amp;tcy;&amp;ocy;&amp;rcy;&amp;i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214422"/>
            <a:ext cx="8828723" cy="66073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Тимофей Тимонин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471462" cy="4000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Zcy;&amp;acy;&amp;vcy;&amp;tcy;&amp;rcy;&amp;acy; &amp;ncy;&amp;acy;&amp;chcy;&amp;acy;&amp;lcy;&amp;acy;&amp;scy;&amp;softcy; &amp;vcy;&amp;ocy;&amp;jcy;&amp;ncy;&amp;acy; - &amp;pcy;&amp;rcy;&amp;ocy;&amp;zhcy;&amp;icy;&amp;vcy;&amp;iecy;&amp;mcy; &amp;iecy;&amp;iecy; &amp;vcy;&amp;mcy;&amp;iecy;&amp;scy;&amp;tcy;&amp;iecy; &amp;scy; &amp;dcy;&amp;iecy;&amp;dcy;&amp;acy;&amp;mcy;&amp;i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500306"/>
            <a:ext cx="1762125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След войны в моей семье</a:t>
            </a:r>
            <a:endParaRPr lang="ru-RU" dirty="0"/>
          </a:p>
        </p:txBody>
      </p:sp>
      <p:pic>
        <p:nvPicPr>
          <p:cNvPr id="4" name="Содержимое 3" descr="DSCN039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94032" y="1774825"/>
            <a:ext cx="3555936" cy="4625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Пусть больше не </a:t>
            </a:r>
            <a:r>
              <a:rPr lang="ru-RU" smtClean="0"/>
              <a:t>будет никогда  на земле   войн!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1042966" cy="5429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H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71612"/>
            <a:ext cx="4997672" cy="4923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328586" cy="4000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Ocy;&amp;tcy;&amp;iecy;&amp;chcy;&amp;iecy;&amp;scy;&amp;tcy;&amp;vcy;&amp;iecy;&amp;ncy;&amp;ncy;&amp;acy;&amp;yacy;. &amp;Vcy;&amp;iecy;&amp;lcy;&amp;icy;&amp;kcy;&amp;acy;&amp;yacy; (2012) SATRip &quot; &amp;Scy;&amp;kcy;&amp;acy;&amp;chcy;&amp;acy;&amp;tcy;&amp;softcy; &amp;bcy;&amp;iecy;&amp;scy;&amp;pcy;&amp;lcy;&amp;acy;&amp;tcy;&amp;ncy;&amp;ocy; &amp;fcy;&amp;icy;&amp;lcy;&amp;softcy;&amp;mcy;&amp;ycy;, &amp;ncy;&amp;ocy;&amp;vcy;&amp;ycy;&amp;iecy; &amp;icy;&amp;gcy;&amp;rcy;&amp;ycy;, &amp;mcy;&amp;ucy;&amp;zcy;&amp;ycy;&amp;kcy;&amp;ucy; &amp;icy; &amp;pcy;&amp;rcy;&amp;ocy;&amp;gcy;&amp;rcy;&amp;acy;&amp;mcy;&amp;mcy;&amp;ycy; &amp;bcy;&amp;iecy;&amp;zcy; &amp;scy;&amp;mcy;&amp;scy; - ProLoad.ne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6667500" cy="437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Ваня Воронов </a:t>
            </a:r>
            <a:r>
              <a:rPr lang="ru-RU" smtClean="0"/>
              <a:t>из Донбасса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114272" cy="11858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&amp;Ncy;&amp;acy; &amp;Scy;&amp;acy;&amp;khcy;&amp;acy;&amp;lcy;&amp;icy;&amp;ncy;&amp;iecy; &amp;pcy;&amp;rcy;&amp;icy;&amp;ncy;&amp;ucy;&amp;dcy;&amp;icy;&amp;tcy;&amp;iecy;&amp;lcy;&amp;softcy;&amp;ncy;&amp;ocy; &amp;scy;&amp;pcy;&amp;ucy;&amp;scy;&amp;kcy;&amp;acy;&amp;yucy;&amp;tcy; &amp;scy;&amp;ncy;&amp;iecy;&amp;zhcy;&amp;ncy;&amp;ycy;&amp;iecy; &amp;lcy;&amp;acy;&amp;vcy;&amp;icy;&amp;n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00306"/>
            <a:ext cx="7677404" cy="5387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 </a:t>
            </a:r>
            <a:r>
              <a:rPr lang="ru-RU" dirty="0" err="1" smtClean="0"/>
              <a:t>Дроботов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15082"/>
            <a:ext cx="5900750" cy="18571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Dcy;&amp;rcy;&amp;ocy;&amp;bcy;&amp;ocy;&amp;tcy;&amp;ocy;&amp;vcy; &amp;Vcy;&amp;icy;&amp;kcy;&amp;tcy;&amp;ocy;&amp;rcy; &amp;Ncy;&amp;icy;&amp;kcy;&amp;ocy;&amp;lcy;&amp;acy;&amp;iecy;&amp;vcy;&amp;icy;&amp;ch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571612"/>
            <a:ext cx="3448050" cy="4676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43644"/>
            <a:ext cx="2900354" cy="2571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Ocy; &amp;vcy;&amp;ocy;&amp;jcy;&amp;ncy;&amp;iecy;, &amp;Scy;&amp;tcy;&amp;rcy;&amp;acy;&amp;ncy;&amp;icy;&amp;tscy;&amp;acy; 15, &amp;Kcy;&amp;ncy;&amp;icy;&amp;gcy;&amp;icy; &amp;scy;&amp;kcy;&amp;acy;&amp;chcy;&amp;acy;&amp;tcy;&amp;softcy; &amp;bcy;&amp;iecy;&amp;scy;&amp;pcy;&amp;lcy;&amp;acy;&amp;tcy;&amp;ncy;&amp;ocy; - RomanBoo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71480"/>
            <a:ext cx="4286250" cy="5724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Тимошкина тайна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971528" cy="4000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Bcy;&amp;ocy;&amp;scy;&amp;ocy;&amp;ncy;&amp;ocy;&amp;gcy;&amp;icy;&amp;jcy; &amp;gcy;&amp;acy;&amp;rcy;&amp;ncy;&amp;icy;&amp;zcy;&amp;ocy;&amp;ncy; - &amp;Dcy;&amp;rcy;&amp;ocy;&amp;bcy;&amp;ocy;&amp;tcy;&amp;ocy;&amp;vcy; &amp;Vcy;&amp;icy;&amp;kcy;&amp;tcy;&amp;ocy;&amp;rcy; - &amp;Scy;&amp;kcy;&amp;acy;&amp;chcy;&amp;acy;&amp;tcy;&amp;softcy; &amp;bcy;&amp;iecy;&amp;scy;&amp;pcy;&amp;lcy;&amp;acy;&amp;tcy;&amp;ncy;&amp;ocy; &amp;kcy;&amp;ncy;&amp;icy;&amp;gcy;&amp;ucy;, &amp;CHcy;&amp;icy;&amp;tcy;&amp;acy;&amp;tcy;&amp;softcy; &amp;ocy;&amp;ncy;&amp;lcy;&amp;acy;&amp;jcy;&amp;ncy;, fb2 txt html, &amp;Scy;&amp;tcy;&amp;rcy;&amp;acy;&amp;ncy;&amp;icy;&amp;tscy;&amp;acy; 2 - LikeBo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143000"/>
            <a:ext cx="4191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мальчишки </a:t>
            </a:r>
            <a:r>
              <a:rPr lang="ru-RU" smtClean="0"/>
              <a:t>ограбили почту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00768"/>
            <a:ext cx="1757346" cy="4000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&amp;Bcy;&amp;ocy;&amp;scy;&amp;ocy;&amp;ncy;&amp;ocy;&amp;gcy;&amp;icy;&amp;jcy; &amp;gcy;&amp;acy;&amp;rcy;&amp;ncy;&amp;icy;&amp;zcy;&amp;ocy;&amp;ncy; - &amp;Pcy;&amp;rcy;&amp;ocy;&amp;zcy;&amp;acy; - &amp;Dcy;&amp;lcy;&amp;yacy; &amp;dcy;&amp;iecy;&amp;tcy;&amp;iecy;&amp;jcy; - &amp;CHcy;&amp;icy;&amp;tcy;&amp;acy;&amp;tcy;&amp;softcy; &amp;ocy;&amp;ncy;&amp;lcy;&amp;acy;&amp;jcy;&amp;ncy; - BooksBunker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428860" y="2000240"/>
            <a:ext cx="10001320" cy="61460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Пачка сигарет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471462" cy="685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&amp;Bcy;&amp;ocy;&amp;scy;&amp;ocy;&amp;ncy;&amp;ocy;&amp;gcy;&amp;icy;&amp;jcy; &amp;gcy;&amp;acy;&amp;rcy;&amp;ncy;&amp;icy;&amp;zcy;&amp;ocy;&amp;ncy; - &amp;Dcy;&amp;rcy;&amp;ocy;&amp;bcy;&amp;ocy;&amp;tcy;&amp;ocy;&amp;vcy; &amp;Vcy;&amp;icy;&amp;kcy;&amp;tcy;&amp;ocy;&amp;rcy; - &amp;Scy;&amp;kcy;&amp;acy;&amp;chcy;&amp;acy;&amp;tcy;&amp;softcy; &amp;bcy;&amp;iecy;&amp;scy;&amp;pcy;&amp;lcy;&amp;acy;&amp;tcy;&amp;ncy;&amp;ocy; &amp;kcy;&amp;ncy;&amp;icy;&amp;gcy;&amp;ucy;, &amp;CHcy;&amp;icy;&amp;tcy;&amp;acy;&amp;tcy;&amp;softcy; &amp;ocy;&amp;ncy;&amp;lcy;&amp;acy;&amp;jcy;&amp;ncy;, fb2 txt html, &amp;Scy;&amp;tcy;&amp;rcy;&amp;acy;&amp;ncy;&amp;icy;&amp;tscy;&amp;acy; 4 - LikeBo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143000"/>
            <a:ext cx="202882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</a:t>
            </a:r>
            <a:r>
              <a:rPr lang="ru-RU" smtClean="0"/>
              <a:t>погибли ребята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257148" cy="6857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&amp;Vcy;&amp;icy;&amp;kcy;&amp;tcy;&amp;ocy;&amp;rcy; &amp;Dcy;&amp;rcy;&amp;ocy;&amp;bcy;&amp;ocy;&amp;tcy;&amp;ocy;&amp;vcy;. &amp;Bcy;&amp;ocy;&amp;scy;&amp;ocy;&amp;ncy;&amp;ocy;&amp;gcy;&amp;icy;&amp;jcy; &amp;gcy;&amp;acy;&amp;rcy;&amp;ncy;&amp;icy;&amp;zcy;&amp;ocy;&amp;ncy; - &amp;Scy;&amp;tcy;&amp;acy;&amp;tcy;&amp;softcy;&amp;icy; &amp;icy;&amp;zcy; &amp;scy;&amp;rcy;&amp;iecy;&amp;dcy;&amp;scy;&amp;tcy;&amp;vcy; &amp;mcy;&amp;acy;&amp;scy;&amp;scy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8801100" cy="513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</TotalTime>
  <Words>38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Модульная</vt:lpstr>
      <vt:lpstr>Дети  и война</vt:lpstr>
      <vt:lpstr>Слайд 2</vt:lpstr>
      <vt:lpstr>Ваня Воронов из Донбасса</vt:lpstr>
      <vt:lpstr>Виктор Дроботов</vt:lpstr>
      <vt:lpstr>Слайд 5</vt:lpstr>
      <vt:lpstr>Тимошкина тайна</vt:lpstr>
      <vt:lpstr>Как мальчишки ограбили почту</vt:lpstr>
      <vt:lpstr>Пачка сигарет</vt:lpstr>
      <vt:lpstr>Как погибли ребята</vt:lpstr>
      <vt:lpstr>Аксён Тимонин</vt:lpstr>
      <vt:lpstr>Тимофей Тимонин</vt:lpstr>
      <vt:lpstr>След войны в моей семье</vt:lpstr>
      <vt:lpstr>Пусть больше не будет никогда  на земле   войн!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 и война</dc:title>
  <dc:creator>Home</dc:creator>
  <cp:lastModifiedBy>Школа</cp:lastModifiedBy>
  <cp:revision>18</cp:revision>
  <dcterms:created xsi:type="dcterms:W3CDTF">2015-01-23T16:52:31Z</dcterms:created>
  <dcterms:modified xsi:type="dcterms:W3CDTF">2015-01-26T06:09:45Z</dcterms:modified>
</cp:coreProperties>
</file>