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4A0-B3C3-48AF-8D10-D66BE49E167A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7313-56A5-4346-A8C6-0DDEE663B0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4A0-B3C3-48AF-8D10-D66BE49E167A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7313-56A5-4346-A8C6-0DDEE663B0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4A0-B3C3-48AF-8D10-D66BE49E167A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7313-56A5-4346-A8C6-0DDEE663B0A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4A0-B3C3-48AF-8D10-D66BE49E167A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7313-56A5-4346-A8C6-0DDEE663B0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4A0-B3C3-48AF-8D10-D66BE49E167A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7313-56A5-4346-A8C6-0DDEE663B0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4A0-B3C3-48AF-8D10-D66BE49E167A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7313-56A5-4346-A8C6-0DDEE663B0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4A0-B3C3-48AF-8D10-D66BE49E167A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7313-56A5-4346-A8C6-0DDEE663B0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4A0-B3C3-48AF-8D10-D66BE49E167A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7313-56A5-4346-A8C6-0DDEE663B0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4A0-B3C3-48AF-8D10-D66BE49E167A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7313-56A5-4346-A8C6-0DDEE663B0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4A0-B3C3-48AF-8D10-D66BE49E167A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7313-56A5-4346-A8C6-0DDEE663B0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44A0-B3C3-48AF-8D10-D66BE49E167A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7313-56A5-4346-A8C6-0DDEE663B0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A5044A0-B3C3-48AF-8D10-D66BE49E167A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BFD7313-56A5-4346-A8C6-0DDEE663B0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shareslide.ru/img/tmb/6/503986/42d477ee41ff6d8c0b0b8108a36e766f-800x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shareslide.ru/img/thumbs/fca52ba9717eaee00b823a4a12f27605-800x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shareslide.ru/img/thumbs/1887a64d0f1be344539edf228d811b60-800x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shareslide.ru/img/thumbs/2e5a191419b084499dbb5e69406ef3e7-800x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shareslide.ru/img/thumbs/f7910dfac5a940290d4ec6bc9462b845-800x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shareslide.ru/img/thumbs/44623736574b1e9b6d9133d2187a2071-800x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shareslide.ru/img/thumbs/56536e0357a770bc8109cb060c24aa13-800x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shareslide.ru/img/tmb/6/503986/c72bb517e8b2d63fbfdb8f2c0d3e6c68-800x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shareslide.ru/img/thumbs/9af8db58cff14a5fbf8688b046e9d8af-800x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shareslide.ru/img/thumbs/3b9c9d59803e417cd45711726237390f-800x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hareslide.ru/img/thumbs/3dcefd29ddd4bb889ede6492b3fa735b-800x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опыта работы по теме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использование режимных моментов для реализации коррекционных задач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Подготовила воспитатель: </a:t>
            </a:r>
            <a:r>
              <a:rPr lang="ru-RU" dirty="0" err="1" smtClean="0"/>
              <a:t>Карнаух</a:t>
            </a:r>
            <a:r>
              <a:rPr lang="ru-RU" dirty="0" smtClean="0"/>
              <a:t> Н.М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4000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рогулкаВ наблюдении над сезонными явлениями проводится коррекционная речевая работа: прослушивание и проговаривание пословиц, загадок и поговорок о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988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Готовясь к прогулке, воспитатель подбирает игры с речевым сопровождением.При проведении подвижной игры необходимо учитывать лексическую тему, изучаемую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696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737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7200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При организации трудовой деятельности на участке воспитатель с помощью пояснений, указаний, а также предлагая детям сопровождать речью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645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остепенный подъем.Воспитатель привлекает детей к уборке постели, уточняет названия постельных принадлежностей, их признаков и действий с ними.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838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Дежурство в уголке природыПосле выполнения задания каждый ребенок по просьбе педагога сообщает, о том, что он сделал: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574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одготовка к ООД.Постепенно дети учатся составлять небольшие рассказы о ходе того или иного режимного моментаВ этот же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230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Режимные моменты занимают большое время в течение дня и является актуальным и значимым в коррекционной работе, так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755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пасибо за внимание!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74"/>
            <a:ext cx="8856984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252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соответствии с ФГОС ДО на этапе завершения дошкольного образования ребенок должен хорошо владеть устной речью, выражать свой мысли и желания, использовать речь для выражения своих мыслей, чувств, желания, выделять звуки в словах. Ребёнок 6 лет должен четко произносить все звуки родного языка, анализировать на слух </a:t>
            </a:r>
            <a:r>
              <a:rPr lang="ru-RU" dirty="0" err="1"/>
              <a:t>звуко</a:t>
            </a:r>
            <a:r>
              <a:rPr lang="ru-RU" dirty="0"/>
              <a:t>-слоговой состав слов, иметь богатый словарный запас, уметь грамматически правильно оформлять свое высказывание. Такой уровень развития речи крайне важен, т.к. до 80 % информации в школе дети получают вербально. Проблемы в речевом развитии неизбежно приведут к трудностям при обучении в школе, трудностям в общении, снижению самооценки и будут препятствовать гармоничному развитию личности.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Использование режимных моментов для закрепления и дальнейшего развития речевых навыков и умений у детей с </a:t>
            </a:r>
            <a:r>
              <a:rPr lang="ru-RU" sz="2400" dirty="0" smtClean="0"/>
              <a:t>ОНР</a:t>
            </a:r>
            <a:br>
              <a:rPr lang="ru-RU" sz="2400" dirty="0" smtClean="0"/>
            </a:br>
            <a:r>
              <a:rPr lang="ru-RU" sz="2400" dirty="0" smtClean="0"/>
              <a:t>в детском саду.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407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332656"/>
            <a:ext cx="7408333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речевом и психофизическом развитии детей с нарушениями речи отмечаются следующие проблемы: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недоразвитие общей и мелкой моторики, координации движений;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слабовыраженная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мимика, снижение выразительности речи, интонационная, бедность, общее недоразвитие эмоциональной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звукопроизношения;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недоразвитие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фонетико-фонематических процессов (слух, восприятие, слоговая структура слов);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бедность словарного запаса, недоразвитие лексико-грамматического строя речи, неумение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 правильно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свое высказывание, выразить мысль;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объема и качества речевого слуха, речеслуховой памяти.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роль в коррекции речевых нарушений принадлежит учителю-логопеду, который осуществляет развитие и коррекцию всех сторон речи на индивидуальных и подгрупповых занятиях. Но очень важно, чтобы речевое развитие не сводилось только к специализированным занятиям. Цель - развитие речи и коррекция ее недостатков - должна ставиться и реализовываться на протяжении всего времени нахождения ребенка в детском саду. Для этого в деятельности педагогов ДОУ должны быть учтены и реализованы следующие задачи: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и мелкой моторки, координации движений;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мимики, самомассаж лица;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просодической стороны речи, интонационной выразительности;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артикуляционного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праксиса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артикуляционной базы звуков (звукоподражание), воздушной струи;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слуха и восприятия, формирование навыка элементарного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-буквенного 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-слогового анализа;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внимания и речеслуховой памяти;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словарного запаса, ознакомление с различными формами художественного слова;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навыка словоизменения, словообразования, составления грамматических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формирование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«речевого чутья» путем обеспечения речевой активности и речевого опыта;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форм связного речевого высказывания (монолог, диалог, рассказ. пересказ)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xmlns="" val="9210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916832"/>
            <a:ext cx="7408333" cy="417077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Закрепление </a:t>
            </a:r>
            <a:r>
              <a:rPr lang="ru-RU" dirty="0"/>
              <a:t>усвоенных речевых умений у детей с  нарушениями речи вне занятий проводится </a:t>
            </a:r>
            <a:r>
              <a:rPr lang="ru-RU" dirty="0" smtClean="0"/>
              <a:t>педагогом во </a:t>
            </a:r>
            <a:r>
              <a:rPr lang="ru-RU" dirty="0"/>
              <a:t>время режимных моментов: одевание после сна на прогулку, раздевание после прогулки и перед сном, умывание или мытьё рук перед каждым приёмом пищи, во время наблюдений в уголке природы и на прогулке, игр и т. д. Во всех ситуациях разговор с детьми организуется по вопросам воспитателя с учётом этапа обучения и индивидуальных особенностей детей.</a:t>
            </a:r>
          </a:p>
          <a:p>
            <a:r>
              <a:rPr lang="ru-RU" dirty="0"/>
              <a:t>Необходимо </a:t>
            </a:r>
            <a:r>
              <a:rPr lang="ru-RU" dirty="0" err="1"/>
              <a:t>оречевление</a:t>
            </a:r>
            <a:r>
              <a:rPr lang="ru-RU" dirty="0"/>
              <a:t> действий, которые выполняют дошкольники.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/>
              <a:t>Особенности закрепление речевых умений в режимных моментах.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74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 Развитие речи в режимных моментах</a:t>
            </a:r>
            <a:endParaRPr lang="ru-RU" dirty="0"/>
          </a:p>
        </p:txBody>
      </p:sp>
      <p:pic>
        <p:nvPicPr>
          <p:cNvPr id="4" name="Объект 3" descr="Утренняя, пальчиковая, дыхательная гимнастики При проведении утренней гимнастики целесообразно вводить речевой материал, особенно в стихотворной форме. Режимные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272808" cy="4569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74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Дыхательные упражнения используются в качестве физминуток, в завершении проведения подвижных игр, после сна.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516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5952"/>
            <a:ext cx="9036496" cy="649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62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одготовка к приему пищи.Во время дежурства дети усваивают последовательность накрывания на стол.Во время еды уточняется названия блюд,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335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25"/>
            <a:ext cx="9123387" cy="682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19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</TotalTime>
  <Words>278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Представление опыта работы по теме “Рациональное использование режимных моментов для реализации коррекционных задач”</vt:lpstr>
      <vt:lpstr>Использование режимных моментов для закрепления и дальнейшего развития речевых навыков и умений у детей с ОНР в детском саду. </vt:lpstr>
      <vt:lpstr>Слайд 3</vt:lpstr>
      <vt:lpstr>Особенности закрепление речевых умений в режимных моментах. </vt:lpstr>
      <vt:lpstr> Развитие речи в режимных моментах</vt:lpstr>
      <vt:lpstr>Слайд 6</vt:lpstr>
      <vt:lpstr>Слайд 7</vt:lpstr>
      <vt:lpstr>Слайд 8</vt:lpstr>
      <vt:lpstr>Слайд 9</vt:lpstr>
      <vt:lpstr>Слайд 10</vt:lpstr>
      <vt:lpstr>Слайд 11</vt:lpstr>
      <vt:lpstr> 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опыта работы по теме “Рациональное использование режимных моментов для реализации коррекционных задач”</dc:title>
  <dc:creator>Evgeniy</dc:creator>
  <cp:lastModifiedBy>HP</cp:lastModifiedBy>
  <cp:revision>8</cp:revision>
  <dcterms:created xsi:type="dcterms:W3CDTF">2023-04-10T13:22:03Z</dcterms:created>
  <dcterms:modified xsi:type="dcterms:W3CDTF">2023-11-03T03:46:59Z</dcterms:modified>
</cp:coreProperties>
</file>