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7C5FC25-CB3C-42D3-A49D-CEC17216680A}" type="datetimeFigureOut">
              <a:rPr lang="ru-RU" smtClean="0"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F1EF9F5-191D-4E58-B7FD-7283E7B5D95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Неделя здоровья</a:t>
            </a:r>
            <a:br>
              <a:rPr lang="ru-RU" dirty="0" smtClean="0"/>
            </a:br>
            <a:r>
              <a:rPr lang="ru-RU" dirty="0" smtClean="0"/>
              <a:t>«Будь здоров, малыш!»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172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1600" y="-3068638"/>
            <a:ext cx="19507200" cy="130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97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895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213" y="2674938"/>
            <a:ext cx="6135511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Будь здоров, малыш!!!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390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7207" y="2674938"/>
            <a:ext cx="465752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Вместе мы сила!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02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Составляющие ЗОЖ.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8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5885" y="2674938"/>
            <a:ext cx="5220168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Без витамин никуда.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50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578" y="2674938"/>
            <a:ext cx="3986782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 всей семьей!!!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988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Это мой выбор!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730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1588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2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854075"/>
            <a:ext cx="15240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844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33</TotalTime>
  <Words>30</Words>
  <Application>Microsoft Office PowerPoint</Application>
  <PresentationFormat>Экран (4:3)</PresentationFormat>
  <Paragraphs>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Волна</vt:lpstr>
      <vt:lpstr>Неделя здоровья «Будь здоров, малыш!»</vt:lpstr>
      <vt:lpstr>Будь здоров, малыш!!!</vt:lpstr>
      <vt:lpstr>Вместе мы сила!</vt:lpstr>
      <vt:lpstr>Составляющие ЗОЖ.</vt:lpstr>
      <vt:lpstr>Без витамин никуда.</vt:lpstr>
      <vt:lpstr>Спорт всей семьей!!!</vt:lpstr>
      <vt:lpstr>Это мой выбор!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здоровья «Будь здоров, малыш!»</dc:title>
  <dc:creator>Denis</dc:creator>
  <cp:lastModifiedBy>Denis</cp:lastModifiedBy>
  <cp:revision>3</cp:revision>
  <dcterms:created xsi:type="dcterms:W3CDTF">2023-02-04T11:15:53Z</dcterms:created>
  <dcterms:modified xsi:type="dcterms:W3CDTF">2023-02-04T11:49:09Z</dcterms:modified>
</cp:coreProperties>
</file>