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image27.jpg" ContentType="image/jpeg"/>
  <Override PartName="/ppt/media/audio2.wav" ContentType="audio/x-wav"/>
  <Override PartName="/ppt/media/image44.jpg" ContentType="image/jpeg"/>
  <Override PartName="/ppt/media/image76.jpg" ContentType="image/jpeg"/>
  <Override PartName="/ppt/media/image8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8" r:id="rId5"/>
    <p:sldId id="265" r:id="rId6"/>
    <p:sldId id="258" r:id="rId7"/>
    <p:sldId id="269" r:id="rId8"/>
    <p:sldId id="260" r:id="rId9"/>
    <p:sldId id="261" r:id="rId10"/>
    <p:sldId id="263" r:id="rId11"/>
    <p:sldId id="266" r:id="rId12"/>
    <p:sldId id="267" r:id="rId13"/>
    <p:sldId id="270" r:id="rId14"/>
    <p:sldId id="271" r:id="rId15"/>
    <p:sldId id="272" r:id="rId16"/>
    <p:sldId id="273" r:id="rId17"/>
    <p:sldId id="26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F7F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7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70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33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0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41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29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8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2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86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02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67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0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0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12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340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59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51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88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94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63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5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EB92EA4-A58D-463F-B976-5BD3D5EB55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31.10.2022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F2800D8-26C8-4C70-B3C0-F4F39BC6B6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0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0" Type="http://schemas.openxmlformats.org/officeDocument/2006/relationships/image" Target="../media/image42.gif"/><Relationship Id="rId4" Type="http://schemas.openxmlformats.org/officeDocument/2006/relationships/image" Target="../media/image36.jpeg"/><Relationship Id="rId9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gif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image" Target="../media/image58.gif"/><Relationship Id="rId12" Type="http://schemas.openxmlformats.org/officeDocument/2006/relationships/image" Target="../media/image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gif"/><Relationship Id="rId11" Type="http://schemas.openxmlformats.org/officeDocument/2006/relationships/image" Target="../media/image62.gif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44.jpg"/><Relationship Id="rId9" Type="http://schemas.openxmlformats.org/officeDocument/2006/relationships/image" Target="../media/image60.gif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73.gif"/><Relationship Id="rId3" Type="http://schemas.openxmlformats.org/officeDocument/2006/relationships/audio" Target="../media/audio3.wav"/><Relationship Id="rId7" Type="http://schemas.openxmlformats.org/officeDocument/2006/relationships/image" Target="../media/image67.gif"/><Relationship Id="rId12" Type="http://schemas.openxmlformats.org/officeDocument/2006/relationships/image" Target="../media/image7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gif"/><Relationship Id="rId11" Type="http://schemas.openxmlformats.org/officeDocument/2006/relationships/image" Target="../media/image71.gif"/><Relationship Id="rId5" Type="http://schemas.openxmlformats.org/officeDocument/2006/relationships/image" Target="../media/image46.jpeg"/><Relationship Id="rId15" Type="http://schemas.openxmlformats.org/officeDocument/2006/relationships/image" Target="../media/image75.gif"/><Relationship Id="rId10" Type="http://schemas.openxmlformats.org/officeDocument/2006/relationships/image" Target="../media/image70.png"/><Relationship Id="rId4" Type="http://schemas.openxmlformats.org/officeDocument/2006/relationships/image" Target="../media/image44.jpg"/><Relationship Id="rId9" Type="http://schemas.openxmlformats.org/officeDocument/2006/relationships/image" Target="../media/image69.png"/><Relationship Id="rId14" Type="http://schemas.openxmlformats.org/officeDocument/2006/relationships/image" Target="../media/image7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3.png"/><Relationship Id="rId3" Type="http://schemas.openxmlformats.org/officeDocument/2006/relationships/audio" Target="../media/audio6.wav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87.gif"/><Relationship Id="rId2" Type="http://schemas.openxmlformats.org/officeDocument/2006/relationships/audio" Target="../media/audio5.wav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gif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6.jp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13" Type="http://schemas.openxmlformats.org/officeDocument/2006/relationships/image" Target="../media/image99.gif"/><Relationship Id="rId18" Type="http://schemas.openxmlformats.org/officeDocument/2006/relationships/image" Target="../media/image104.gif"/><Relationship Id="rId3" Type="http://schemas.openxmlformats.org/officeDocument/2006/relationships/image" Target="../media/image89.gif"/><Relationship Id="rId7" Type="http://schemas.openxmlformats.org/officeDocument/2006/relationships/image" Target="../media/image93.gif"/><Relationship Id="rId12" Type="http://schemas.openxmlformats.org/officeDocument/2006/relationships/image" Target="../media/image98.gif"/><Relationship Id="rId17" Type="http://schemas.openxmlformats.org/officeDocument/2006/relationships/image" Target="../media/image103.png"/><Relationship Id="rId2" Type="http://schemas.openxmlformats.org/officeDocument/2006/relationships/image" Target="../media/image88.jpg"/><Relationship Id="rId16" Type="http://schemas.openxmlformats.org/officeDocument/2006/relationships/image" Target="../media/image10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gif"/><Relationship Id="rId11" Type="http://schemas.openxmlformats.org/officeDocument/2006/relationships/image" Target="../media/image97.gif"/><Relationship Id="rId5" Type="http://schemas.openxmlformats.org/officeDocument/2006/relationships/image" Target="../media/image91.gif"/><Relationship Id="rId15" Type="http://schemas.openxmlformats.org/officeDocument/2006/relationships/image" Target="../media/image101.gif"/><Relationship Id="rId10" Type="http://schemas.openxmlformats.org/officeDocument/2006/relationships/image" Target="../media/image96.gif"/><Relationship Id="rId4" Type="http://schemas.openxmlformats.org/officeDocument/2006/relationships/image" Target="../media/image90.gif"/><Relationship Id="rId9" Type="http://schemas.openxmlformats.org/officeDocument/2006/relationships/image" Target="../media/image95.gif"/><Relationship Id="rId14" Type="http://schemas.openxmlformats.org/officeDocument/2006/relationships/image" Target="../media/image10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4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Annabelle" pitchFamily="66" charset="0"/>
              </a:rPr>
              <a:t>День рождения </a:t>
            </a:r>
            <a:r>
              <a:rPr lang="ru-RU" sz="5400" b="1" dirty="0" err="1" smtClean="0">
                <a:solidFill>
                  <a:srgbClr val="002060"/>
                </a:solidFill>
                <a:latin typeface="Annabelle" pitchFamily="66" charset="0"/>
              </a:rPr>
              <a:t>Бараша</a:t>
            </a:r>
            <a:r>
              <a:rPr lang="ru-RU" sz="5400" b="1" dirty="0" smtClean="0">
                <a:solidFill>
                  <a:srgbClr val="002060"/>
                </a:solidFill>
                <a:latin typeface="Annabelle" pitchFamily="66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Annabelle" pitchFamily="66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8714" y="923330"/>
            <a:ext cx="49426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Авторы составители: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Звонарева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Ирина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Николаевна</a:t>
            </a:r>
          </a:p>
          <a:p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Гатауллина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Ольга Владимировна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учителя-логопеды МБДОУ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«Детский сад № 25»</a:t>
            </a:r>
          </a:p>
          <a:p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Осинниковский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городской округ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1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951D51-BC79-41DE-9702-215BC690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" y="0"/>
            <a:ext cx="9144000" cy="694233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87F63D-E042-45C6-A91D-78F13E322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" y="5494607"/>
            <a:ext cx="1278384" cy="630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7C046B-7A41-46E4-84D8-4F7668934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92" y="3656976"/>
            <a:ext cx="1171612" cy="5079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8EC24DF-97A3-446D-A6E2-8D4DF7ECFD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34" y="5850384"/>
            <a:ext cx="1003177" cy="8922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2F711C4-0595-484E-A929-4236E1B58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2" y="3428999"/>
            <a:ext cx="1020690" cy="8726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0012F69-6F93-484F-82AD-7A4CFA6907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46" y="5974287"/>
            <a:ext cx="677914" cy="7683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8A564C0-E707-4FFA-8304-53F5B596D9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93" y="2991942"/>
            <a:ext cx="771277" cy="8741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283A7B7-A23C-4144-8A39-2CA4CC673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2" y="5678817"/>
            <a:ext cx="409849" cy="8922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C2444AE-7348-41A5-A24E-D8CB357322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695">
            <a:off x="5953604" y="2851651"/>
            <a:ext cx="491042" cy="11549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BBB950C-4480-431B-BA0C-1EB32A52C2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84" y="6139199"/>
            <a:ext cx="1102417" cy="54568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3B3187E-3F82-4F00-8841-E7B376FFA5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51" y="4001280"/>
            <a:ext cx="1096871" cy="5997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BFD737EB-6569-4D52-A7C0-15D470F0A9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35" y="5264688"/>
            <a:ext cx="885928" cy="5856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7FE3053-CAB7-4D9F-BB45-B7D1ED7B95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97" y="3959624"/>
            <a:ext cx="907216" cy="599770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323548" y="6165304"/>
            <a:ext cx="576064" cy="576064"/>
          </a:xfrm>
          <a:prstGeom prst="actionButtonBackPrevious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1AE36B-2A95-4139-BE1B-B36F826EF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91" y="2234792"/>
            <a:ext cx="1898510" cy="24975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E58A22B-1E1D-4956-97F7-273FA8286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30" y="3263527"/>
            <a:ext cx="2859335" cy="10782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5F1A69-FCDC-4EAE-A755-8EB05EF84B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4" y="2494507"/>
            <a:ext cx="914945" cy="18472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FB876DE-76FC-4EC6-9BD9-F8CAB3B2A6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06" y="4408238"/>
            <a:ext cx="1473491" cy="19646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3D6D8E2-B9F3-41F7-B392-7CAA99010C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9" y="4582878"/>
            <a:ext cx="1237619" cy="113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34E443-FFEC-4ACF-997E-0940F42DC0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8255" y="2253286"/>
            <a:ext cx="1056998" cy="2409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F5BB47-0149-4599-B47D-F79FB2BE0D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68" y="622635"/>
            <a:ext cx="1669795" cy="21215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E77D25-634D-4800-9F17-6BBC063E23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25" y="4805651"/>
            <a:ext cx="1780477" cy="18291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CEDCB63-6C38-433D-856C-94397EC8E3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5" y="302446"/>
            <a:ext cx="2285099" cy="16620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5AC72F9-85AE-4DD0-8249-604A39AF47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45" y="947912"/>
            <a:ext cx="1181346" cy="12868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FED119D-42AD-434F-88D1-DDBAD664AD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42" y="4662867"/>
            <a:ext cx="1473492" cy="1586965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267534" y="6165304"/>
            <a:ext cx="576064" cy="576064"/>
          </a:xfrm>
          <a:prstGeom prst="actionButtonForwardNex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323548" y="6165304"/>
            <a:ext cx="576064" cy="576064"/>
          </a:xfrm>
          <a:prstGeom prst="actionButtonBackPrevious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1C5488A-2888-4F54-B3E7-908B67097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60" y="2815153"/>
            <a:ext cx="2764067" cy="10485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784F360-4D39-40CF-ADAE-F866BECEA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92" y="4150361"/>
            <a:ext cx="1963685" cy="2618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423963B-7E59-4112-872E-C9167A1E57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75" y="4456644"/>
            <a:ext cx="2699809" cy="22398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40F5170-2694-4600-B863-11EAA3435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29" y="175995"/>
            <a:ext cx="1564092" cy="208545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CE3A8321-D1E6-44FB-9257-26607DF800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64" y="4216211"/>
            <a:ext cx="2007639" cy="2008338"/>
          </a:xfrm>
          <a:prstGeom prst="rect">
            <a:avLst/>
          </a:prstGeom>
        </p:spPr>
      </p:pic>
      <p:pic>
        <p:nvPicPr>
          <p:cNvPr id="12" name="Рисунок 11" descr="баран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60338" y="2437447"/>
            <a:ext cx="1624818" cy="1995993"/>
          </a:xfrm>
          <a:prstGeom prst="rect">
            <a:avLst/>
          </a:prstGeom>
        </p:spPr>
      </p:pic>
      <p:pic>
        <p:nvPicPr>
          <p:cNvPr id="14" name="Рисунок 13" descr="ворона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43366" y="-387252"/>
            <a:ext cx="2997548" cy="3094891"/>
          </a:xfrm>
          <a:prstGeom prst="rect">
            <a:avLst/>
          </a:prstGeom>
        </p:spPr>
      </p:pic>
      <p:pic>
        <p:nvPicPr>
          <p:cNvPr id="16" name="Рисунок 15" descr="дружк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26789" y="1373608"/>
            <a:ext cx="2254347" cy="28437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73B67C-A45D-452A-B23B-9E6D67E056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1" r="33285"/>
          <a:stretch/>
        </p:blipFill>
        <p:spPr>
          <a:xfrm>
            <a:off x="1114666" y="4433439"/>
            <a:ext cx="1274426" cy="2335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C7DBA6-D701-4B45-A7AF-C8DD2556A6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5165" y="952645"/>
            <a:ext cx="2770872" cy="3816427"/>
          </a:xfrm>
          <a:prstGeom prst="rect">
            <a:avLst/>
          </a:prstGeom>
        </p:spPr>
      </p:pic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323548" y="6165304"/>
            <a:ext cx="576064" cy="576064"/>
          </a:xfrm>
          <a:prstGeom prst="actionButtonBackPrevious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58A22B-1E1D-4956-97F7-273FA8286F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1721" y="3000716"/>
            <a:ext cx="2859335" cy="1078207"/>
          </a:xfrm>
          <a:prstGeom prst="rect">
            <a:avLst/>
          </a:prstGeom>
        </p:spPr>
      </p:pic>
      <p:pic>
        <p:nvPicPr>
          <p:cNvPr id="5" name="Рисунок 4" descr="ejik-kartinki-1пр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4525" y="1561514"/>
            <a:ext cx="2183350" cy="3407605"/>
          </a:xfrm>
          <a:prstGeom prst="rect">
            <a:avLst/>
          </a:prstGeom>
        </p:spPr>
      </p:pic>
      <p:pic>
        <p:nvPicPr>
          <p:cNvPr id="7" name="Рисунок 6" descr="топор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2198" y="212971"/>
            <a:ext cx="1705268" cy="2273690"/>
          </a:xfrm>
          <a:prstGeom prst="rect">
            <a:avLst/>
          </a:prstGeom>
        </p:spPr>
      </p:pic>
      <p:pic>
        <p:nvPicPr>
          <p:cNvPr id="10" name="Рисунок 9" descr="трамвай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63063" y="2222695"/>
            <a:ext cx="3092187" cy="23821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18DCE2-9960-468E-9188-2247C496A2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3" y="4064000"/>
            <a:ext cx="1607820" cy="2143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D2DACE-1344-4EC1-BC40-70FCF9E8F9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13" y="1952804"/>
            <a:ext cx="1158207" cy="22381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7635D9D-21F8-48C6-A453-DE81512556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7" y="953241"/>
            <a:ext cx="1748130" cy="15538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6704FB3-1D86-4D7F-9673-4D500D039A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96" y="4552283"/>
            <a:ext cx="1224395" cy="214376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E5F741F-99A7-4AF2-ADB8-323CC018FE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69" y="4683761"/>
            <a:ext cx="1611362" cy="20122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2F0CFF5-B734-4B76-956B-8894B02918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66" y="624572"/>
            <a:ext cx="2007374" cy="16653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E4630D1-EE55-4849-9863-DCB0EA6426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55" y="3976660"/>
            <a:ext cx="1477161" cy="2231100"/>
          </a:xfrm>
          <a:prstGeom prst="rect">
            <a:avLst/>
          </a:prstGeom>
        </p:spPr>
      </p:pic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323548" y="6165304"/>
            <a:ext cx="576064" cy="576064"/>
          </a:xfrm>
          <a:prstGeom prst="actionButtonBackPrevious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8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E69500-C447-486E-9E97-61E97D3D5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11" y="537945"/>
            <a:ext cx="682219" cy="1165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48C32E-E11F-467D-80FC-9613C3B4B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75" y="457272"/>
            <a:ext cx="1180581" cy="1345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EA95A1-8A33-4E91-BA42-BD376BB4F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43" y="191720"/>
            <a:ext cx="1306019" cy="17413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76E1607-1EBF-4F8A-959A-F5A4D613F6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95" y="331949"/>
            <a:ext cx="957386" cy="15347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DD05DF9-D4A2-4D0C-A018-BD5D45A6A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8793" y="2259680"/>
            <a:ext cx="1423649" cy="14225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2839F4F-34AE-4C4B-97E4-9E2BB60C774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7728" y="2047406"/>
            <a:ext cx="1617973" cy="13455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E335F62-0652-47F9-BEC5-DB079BF53E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4195" y="2153008"/>
            <a:ext cx="957386" cy="1345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E07D63A-4893-47EC-9695-A7AEB7061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883" y="2350292"/>
            <a:ext cx="1051897" cy="13624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81BDECE-F351-41C5-B07E-09287FF95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2185" y="4076744"/>
            <a:ext cx="1306019" cy="17413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8E24D38-6D10-435F-AE57-C938ECA15B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6034" y="4023832"/>
            <a:ext cx="1310075" cy="17413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C07EBD8-9830-41A1-9F40-F680CF0EE4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9892" y="4048383"/>
            <a:ext cx="837439" cy="16916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E0D5169-81F9-4D5D-9D0D-0EF658D9BF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24883" y="4048383"/>
            <a:ext cx="1673497" cy="212159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4C882A0-925F-4047-9A7C-B56902E54B0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/>
          <a:stretch/>
        </p:blipFill>
        <p:spPr>
          <a:xfrm>
            <a:off x="-47408" y="2825792"/>
            <a:ext cx="2290580" cy="2836122"/>
          </a:xfrm>
          <a:prstGeom prst="rect">
            <a:avLst/>
          </a:prstGeom>
        </p:spPr>
      </p:pic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323548" y="6165304"/>
            <a:ext cx="576064" cy="576064"/>
          </a:xfrm>
          <a:prstGeom prst="actionButtonBackPrevious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solidFill>
            <a:srgbClr val="4F81BD"/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C0504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95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7847 L -0.00729 0.17847 C -0.00651 0.15926 -0.00664 0.13958 -0.00508 0.12037 C -0.00469 0.11551 -0.00286 0.11157 -0.00143 0.10741 C 0.00222 0.09699 0.00703 0.08935 0.01237 0.08148 C 0.02214 0.06713 0.01979 0.07199 0.0306 0.06088 C 0.03906 0.05208 0.04011 0.04838 0.04948 0.04398 C 0.05352 0.04213 0.05781 0.0412 0.06185 0.04005 C 0.07435 0.03704 0.08047 0.03727 0.09323 0.03634 C 0.10482 0.03704 0.11654 0.03657 0.12813 0.03889 C 0.13698 0.04051 0.14141 0.0463 0.14779 0.05556 C 0.15065 0.05972 0.15352 0.06366 0.15586 0.06852 C 0.15794 0.07315 0.15925 0.07894 0.16094 0.08403 C 0.16328 0.09954 0.1655 0.10648 0.16094 0.12431 C 0.15912 0.13102 0.14727 0.13032 0.14558 0.13079 C 0.14219 0.13148 0.1388 0.13264 0.13542 0.13333 C 0.13177 0.13403 0.12813 0.13403 0.12448 0.13449 L 0.11511 0.13588 C 0.10677 0.13495 0.09844 0.13588 0.09024 0.13333 C 0.08477 0.13148 0.07956 0.12662 0.07422 0.12292 C 0.06797 0.11852 0.06146 0.11412 0.05534 0.1088 C 0.05104 0.10486 0.04714 0.09977 0.04297 0.09583 C 0.03919 0.09213 0.03516 0.08912 0.03138 0.08542 C 0.0194 0.07407 0.02604 0.07778 0.01315 0.06991 C 0.00287 0.06366 0.00039 0.0625 -0.01015 0.05949 C -0.01549 0.0581 -0.02083 0.05625 -0.02617 0.05556 C -0.03685 0.0544 -0.04752 0.05486 -0.0582 0.0544 C -0.075 0.05509 -0.08581 0.05139 -0.10039 0.06204 C -0.10338 0.06435 -0.10573 0.06806 -0.10846 0.07106 C -0.11015 0.07546 -0.1125 0.07917 -0.11354 0.08403 C -0.11575 0.09398 -0.11601 0.11227 -0.1164 0.12292 C -0.11549 0.1294 -0.11523 0.13634 -0.11354 0.14236 C -0.10989 0.15602 -0.10156 0.16921 -0.09531 0.17847 C -0.08776 0.18981 -0.07825 0.20069 -0.06914 0.20694 C -0.06406 0.21065 -0.05859 0.21319 -0.05312 0.21481 C -0.04831 0.2162 -0.04336 0.21574 -0.03854 0.2162 C -0.0345 0.21389 -0.02995 0.21343 -0.02617 0.20972 C -0.01966 0.20301 -0.00833 0.18032 -0.00429 0.16944 C -0.00169 0.16227 -0.00026 0.1537 0.00222 0.1463 C 0.00638 0.13356 0.01341 0.11713 0.01966 0.10741 C 0.02305 0.10231 0.02669 0.09792 0.0306 0.09444 C 0.03529 0.09028 0.04011 0.08681 0.04518 0.08403 C 0.05612 0.07801 0.06966 0.07546 0.08086 0.07245 C 0.11289 0.07523 0.13008 0.06296 0.15287 0.08681 C 0.15651 0.09051 0.16016 0.09444 0.16315 0.09954 C 0.1694 0.11065 0.17188 0.12338 0.17552 0.13727 C 0.17878 0.16319 0.18099 0.16898 0.17552 0.19931 C 0.17344 0.21042 0.16419 0.22269 0.15873 0.22778 C 0.15026 0.23542 0.14024 0.23958 0.13112 0.24329 C 0.11498 0.24977 0.11745 0.24838 0.10052 0.25116 C 0.09154 0.24838 0.08216 0.24838 0.07357 0.24329 C 0.06862 0.24028 0.06459 0.23333 0.06042 0.22778 C 0.05664 0.22269 0.05274 0.21713 0.04948 0.21088 C 0.04466 0.20162 0.04193 0.1912 0.03933 0.17986 C 0.03685 0.16898 0.03555 0.16157 0.03425 0.15 C 0.0336 0.14491 0.03334 0.13981 0.03281 0.13449 C 0.03229 0.13032 0.03164 0.12593 0.03138 0.12153 C 0.03099 0.11782 0.03229 0.09769 0.02774 0.0919 C 0.02617 0.09005 0.02435 0.08935 0.02253 0.08796 C 0.00352 0.10069 0.00938 0.08912 0.01315 0.14097 C 0.01393 0.15278 0.0168 0.17593 0.0168 0.17593 C 0.02058 0.16806 0.02097 0.16806 0.02331 0.15787 C 0.02396 0.15486 0.02422 0.15185 0.02474 0.14884 C 0.02513 0.14653 0.02617 0.14236 0.02617 0.14236 L 0.02617 0.14097 L 0.03711 0.13727 L 0.03503 0.13333 L 0.02617 0.13843 " pathEditMode="relative" ptsTypes="AAAAAAAAAAAAAAA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84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8518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Бараш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получил в подарок от друзей…</a:t>
            </a:r>
            <a:endParaRPr lang="ru-RU" sz="40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5" y="4284393"/>
            <a:ext cx="1378344" cy="1439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14" y="4020176"/>
            <a:ext cx="1377041" cy="14382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77" y="4221269"/>
            <a:ext cx="1421602" cy="1484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99" y="4178940"/>
            <a:ext cx="1338869" cy="13983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59" y="5178165"/>
            <a:ext cx="1343985" cy="14037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81" y="5004195"/>
            <a:ext cx="1343984" cy="14037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53" y="4926912"/>
            <a:ext cx="1308671" cy="13668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28" y="4407303"/>
            <a:ext cx="1192275" cy="12452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3380">
            <a:off x="4136204" y="2521974"/>
            <a:ext cx="1136191" cy="15807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57" y="606923"/>
            <a:ext cx="642442" cy="6038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76" y="2705402"/>
            <a:ext cx="1129719" cy="10041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77" y="2430585"/>
            <a:ext cx="507714" cy="5077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3" y="1106813"/>
            <a:ext cx="734498" cy="91428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9095">
            <a:off x="2133793" y="2039023"/>
            <a:ext cx="461933" cy="6663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8" y="2442311"/>
            <a:ext cx="984192" cy="17401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89" y="877860"/>
            <a:ext cx="1304606" cy="1308432"/>
          </a:xfrm>
          <a:prstGeom prst="rect">
            <a:avLst/>
          </a:prstGeom>
        </p:spPr>
      </p:pic>
      <p:sp>
        <p:nvSpPr>
          <p:cNvPr id="29" name="Управляющая кнопка: домой 28">
            <a:hlinkClick r:id="" action="ppaction://hlinkshowjump?jump=firstslide" highlightClick="1"/>
          </p:cNvPr>
          <p:cNvSpPr/>
          <p:nvPr/>
        </p:nvSpPr>
        <p:spPr>
          <a:xfrm>
            <a:off x="8337194" y="6025803"/>
            <a:ext cx="576084" cy="654354"/>
          </a:xfrm>
          <a:prstGeom prst="actionButtonHom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32352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32354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76672"/>
            <a:ext cx="6696744" cy="5040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«День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рождения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Бараша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980728"/>
            <a:ext cx="8856984" cy="576064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Аннотация к игре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игры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автоматизация звука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«р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Ребенку (детям) предлагается вместе с его друзьями Нюшей,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Крошем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Ежиком отправиться на день рождение к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Бараш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проснулся и начал делать зарядку. Давай вместе с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Барашем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сделаем зарядку для язычка, выбирай упражнение и выполни его. Нажимаем на выполненное упражнение оно исчезает и выбираем другое.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Бараш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украсил двор шариками к празднику, но подул  сильный ветер и сдул шарики. Покажи как сильно дул ветер. Ребенок дует, взрослый нажимает на шарик и он улетает. Так 3 раза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Помоги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Барашу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убрать в доме к приходу гостей.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Картинки со звуком «р» при нажатии на них летят в коробку со звуком «р». Без звука «р» в др. коробку.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Друзья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сели в автобус и отправились в путь. Нажми на автобус и пока он едет мотор работает (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ребенок рычит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Автобус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остановился у болота. Помоги друзьям перебраться на другую сторону. Прыгай по листьям кувшинок и проговаривай слоги (РА, РО, РУ, РЫ). Нужно нажать на РА и герой начнет движение.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Гости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собрались за праздничным столом. Нажимай на угощение и ответь, чем угощал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своих друзей. (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угощал друзей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…).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Бараш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предложил гостям поиграть.  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-Выбери картинки где звук «р» в словах первый. При нажатии на картинку она покрутится.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ответ не верный она пропадет. Так же в середине и в конце слова.</a:t>
            </a:r>
          </a:p>
          <a:p>
            <a:pPr lvl="0"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-Называй картинки быстро. Назови картинку нажми на нее появится следующая снова назови картинку и нажми на нее. Так пока все картинки не закончатся.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Гости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принесли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много подарков. Давай вместе распакуем подарки и узнаем что подарили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день рождения. (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Бараш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получил в подарок от друзей…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pPr algn="just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009244-1085-457E-BC49-02430FD30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11" y="0"/>
            <a:ext cx="925941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7344640-2A5D-493A-90B1-5AC54CBC1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9" t="6682" r="25767" b="6337"/>
          <a:stretch/>
        </p:blipFill>
        <p:spPr>
          <a:xfrm>
            <a:off x="62145" y="5779363"/>
            <a:ext cx="745724" cy="985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569787-D5B8-4070-8236-E4689CF5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5852" r="25974" b="5921"/>
          <a:stretch/>
        </p:blipFill>
        <p:spPr>
          <a:xfrm>
            <a:off x="933424" y="5779363"/>
            <a:ext cx="745725" cy="10166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12D9E5F-05E2-4653-889B-233FC21CA1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t="6682" r="26596" b="6889"/>
          <a:stretch/>
        </p:blipFill>
        <p:spPr>
          <a:xfrm>
            <a:off x="1804695" y="5810553"/>
            <a:ext cx="756356" cy="9854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8E88D58-521F-458A-93EE-CCEEDF65D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t="6544" r="26542" b="6890"/>
          <a:stretch/>
        </p:blipFill>
        <p:spPr>
          <a:xfrm>
            <a:off x="2612568" y="5810555"/>
            <a:ext cx="745725" cy="10028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035D31-CF15-4B5B-91E9-74D61242A9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6820" r="26542" b="6751"/>
          <a:stretch/>
        </p:blipFill>
        <p:spPr>
          <a:xfrm>
            <a:off x="3376689" y="5808590"/>
            <a:ext cx="763480" cy="10028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8DE0404-2205-4AF6-BBCB-626505EC7A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6958" r="26542" b="6890"/>
          <a:stretch/>
        </p:blipFill>
        <p:spPr>
          <a:xfrm>
            <a:off x="4158571" y="5808584"/>
            <a:ext cx="808823" cy="1002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15C39D8-4631-4B7F-96D5-BC0A2F80F6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6987" r="26542" b="6941"/>
          <a:stretch/>
        </p:blipFill>
        <p:spPr>
          <a:xfrm>
            <a:off x="5003835" y="5808584"/>
            <a:ext cx="808823" cy="1016608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6948264" y="6188720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4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32400" decel="67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7268 L -0.00226 -0.07268 C -0.00174 -0.08565 -0.00139 -0.09838 -0.00053 -0.11111 C -0.00053 -0.11342 -0.00018 -0.11574 0.00034 -0.11805 C 0.00069 -0.12037 0.00121 -0.12268 0.00208 -0.125 C 0.00295 -0.12754 0.00451 -0.1294 0.00555 -0.13194 C 0.00885 -0.14004 0.00538 -0.13565 0.00989 -0.14236 C 0.01111 -0.14444 0.01267 -0.14629 0.01423 -0.14815 C 0.01909 -0.15417 0.02135 -0.15648 0.02725 -0.16088 C 0.03125 -0.16389 0.03524 -0.16667 0.03941 -0.16898 C 0.04392 -0.17129 0.04861 -0.17315 0.05329 -0.17477 C 0.06996 -0.18102 0.07447 -0.18171 0.09253 -0.18518 C 0.0993 -0.18657 0.10625 -0.18796 0.11336 -0.18866 C 0.12135 -0.18958 0.12951 -0.18935 0.13767 -0.18981 L 0.15937 -0.19097 C 0.16527 -0.19074 0.171 -0.1912 0.17673 -0.18981 C 0.18576 -0.18796 0.1927 -0.18333 0.20034 -0.17708 C 0.20243 -0.17546 0.20434 -0.17315 0.20642 -0.17129 C 0.20711 -0.16829 0.20989 -0.15764 0.20989 -0.15509 C 0.20972 -0.14954 0.2085 -0.14421 0.20729 -0.13889 C 0.20607 -0.13356 0.20156 -0.12893 0.19861 -0.12616 C 0.196 -0.12384 0.19357 -0.12153 0.19079 -0.12037 C 0.18697 -0.11875 0.1625 -0.11597 0.16111 -0.11574 C 0.15329 -0.11713 0.14496 -0.1162 0.13767 -0.12037 C 0.13281 -0.12292 0.12829 -0.14398 0.12725 -0.14815 C 0.12656 -0.15764 0.12552 -0.16551 0.12725 -0.17477 C 0.12829 -0.18032 0.12986 -0.18588 0.13159 -0.19097 C 0.13593 -0.20393 0.1401 -0.21157 0.14722 -0.22222 C 0.15017 -0.22685 0.15347 -0.23102 0.15677 -0.23495 C 0.16076 -0.23958 0.16458 -0.24398 0.16892 -0.24792 C 0.17395 -0.25208 0.17934 -0.25579 0.18454 -0.25949 C 0.19583 -0.26667 0.20729 -0.27338 0.21857 -0.28032 C 0.22378 -0.28333 0.22881 -0.28704 0.2342 -0.28958 C 0.24618 -0.29514 0.25069 -0.29792 0.26284 -0.30116 C 0.26875 -0.30254 0.2875 -0.30509 0.29253 -0.30579 C 0.31892 -0.3037 0.32847 -0.30879 0.34722 -0.29768 C 0.34947 -0.29629 0.35156 -0.29491 0.35329 -0.29305 C 0.35781 -0.28866 0.35902 -0.28426 0.36197 -0.27801 C 0.36267 -0.27454 0.36388 -0.27106 0.36371 -0.26759 C 0.36302 -0.25254 0.36284 -0.24629 0.35503 -0.23842 C 0.35347 -0.23704 0.35156 -0.23611 0.34982 -0.23495 C 0.34444 -0.23588 0.33854 -0.23518 0.33333 -0.23727 C 0.32934 -0.23912 0.32621 -0.24329 0.32291 -0.24676 C 0.31631 -0.25324 0.30729 -0.26342 0.30295 -0.27338 C 0.29756 -0.28518 0.29218 -0.29722 0.28906 -0.31042 C 0.28472 -0.32731 0.28263 -0.33495 0.27934 -0.35208 C 0.27621 -0.37014 0.27552 -0.37778 0.27326 -0.39606 C 0.2717 -0.4294 0.27152 -0.42569 0.27326 -0.475 C 0.27343 -0.4794 0.27465 -0.48356 0.275 -0.48773 C 0.27569 -0.49398 0.27604 -0.50023 0.27673 -0.50625 C 0.27725 -0.50972 0.27812 -0.51319 0.27847 -0.51667 C 0.27899 -0.51967 0.27916 -0.52292 0.27934 -0.52592 C 0.28229 -0.55393 0.27847 -0.5162 0.28125 -0.54097 C 0.28142 -0.54421 0.28159 -0.54722 0.28211 -0.55023 C 0.28263 -0.55602 0.28298 -0.55555 0.28385 -0.56065 C 0.28402 -0.56273 0.2842 -0.56458 0.28472 -0.56643 C 0.28489 -0.56782 0.28559 -0.56991 0.28559 -0.56991 L 0.28559 -0.57222 L 0.28645 -0.57685 " pathEditMode="relative" ptsTypes="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32400" decel="67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7755 L 0.00139 -0.07755 C 0.00347 -0.07986 0.01198 -0.0882 0.01441 -0.09283 C 0.01563 -0.09491 0.01615 -0.09746 0.01702 -0.09977 C 0.01823 -0.10232 0.01962 -0.10509 0.02066 -0.10787 C 0.02275 -0.11343 0.02639 -0.12523 0.02761 -0.13102 C 0.02865 -0.13634 0.02934 -0.1419 0.03021 -0.14722 C 0.02986 -0.16158 0.03021 -0.17593 0.02934 -0.19005 C 0.02882 -0.19815 0.01893 -0.21551 0.01702 -0.21783 C 0.01285 -0.22361 0.01077 -0.22685 0.00573 -0.23195 C 0.00417 -0.23357 0.00261 -0.23542 0.00052 -0.23658 C -0.00399 -0.23866 -0.00868 -0.23935 -0.01337 -0.24121 C -0.01528 -0.2419 -0.01736 -0.24283 -0.01944 -0.24352 C -0.02378 -0.24468 -0.03229 -0.24537 -0.03594 -0.24584 C -0.04028 -0.24537 -0.04462 -0.24537 -0.04896 -0.24468 C -0.05607 -0.24329 -0.05955 -0.24144 -0.06545 -0.23889 C -0.06701 -0.23727 -0.0684 -0.23565 -0.06979 -0.23426 C -0.07118 -0.23287 -0.07309 -0.23241 -0.07413 -0.23079 C -0.07795 -0.225 -0.08038 -0.21759 -0.08281 -0.21088 C -0.08316 -0.20903 -0.08333 -0.20695 -0.08368 -0.20509 C -0.0842 -0.20347 -0.08541 -0.20232 -0.08541 -0.20046 C -0.08541 -0.18935 -0.08489 -0.17801 -0.08368 -0.1669 C -0.08298 -0.15996 -0.07969 -0.15695 -0.07673 -0.15185 C -0.07552 -0.14954 -0.07465 -0.14699 -0.07326 -0.14491 C -0.07153 -0.14213 -0.06719 -0.13866 -0.06458 -0.13681 C -0.06232 -0.13519 -0.06007 -0.13334 -0.05764 -0.13218 C -0.05451 -0.13079 -0.03993 -0.12801 -0.03767 -0.12755 C -0.02847 -0.12778 -0.0191 -0.12732 -0.00989 -0.12871 C -0.0059 -0.12917 -0.00225 -0.13148 0.00139 -0.13334 C 0.00712 -0.13611 0.01302 -0.14028 0.01788 -0.14491 C 0.02361 -0.15 0.02795 -0.15486 0.03195 -0.16227 C 0.03577 -0.16945 0.0382 -0.17824 0.03976 -0.18658 C 0.04063 -0.19121 0.0408 -0.19584 0.0415 -0.20046 C 0.04254 -0.22084 0.04306 -0.2213 0.0415 -0.24584 C 0.04115 -0.24977 0.04097 -0.25371 0.03976 -0.25741 C 0.03038 -0.28588 0.03299 -0.2757 0.02327 -0.29213 C 0.0217 -0.29468 0.02049 -0.29769 0.01893 -0.30023 C 0.01667 -0.30347 0.01406 -0.30625 0.01181 -0.30949 C 0.00955 -0.31296 0.00747 -0.31667 0.00486 -0.31991 C -0.00885 -0.3382 0.00295 -0.32107 -0.00989 -0.33611 C -0.01267 -0.33935 -0.0151 -0.34306 -0.01771 -0.34653 C -0.02048 -0.35023 -0.02326 -0.35394 -0.02552 -0.3581 C -0.02656 -0.36042 -0.02725 -0.36273 -0.02812 -0.36505 C -0.02864 -0.36783 -0.02969 -0.37292 -0.02986 -0.37546 C -0.03003 -0.37709 -0.02986 -0.37871 -0.02986 -0.38009 L -0.03073 -0.38125 " pathEditMode="relative" ptsTypes="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32400" decel="67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7824 L 0.00017 -0.07824 C -0.0007 -0.0919 -0.00191 -0.09931 0.00017 -0.11389 C 0.00069 -0.11643 0.00417 -0.12083 0.00625 -0.12199 C 0.00781 -0.12268 0.00955 -0.12268 0.01111 -0.12315 C 0.01285 -0.12384 0.01441 -0.125 0.01614 -0.12593 C 0.01805 -0.12685 0.01996 -0.12847 0.02205 -0.12847 C 0.08281 -0.12986 0.14358 -0.1294 0.20417 -0.12986 C 0.23177 -0.13264 0.20139 -0.12893 0.23299 -0.13518 C 0.23889 -0.13634 0.24479 -0.13681 0.25087 -0.13773 C 0.27274 -0.14514 0.26007 -0.13912 0.27656 -0.14954 C 0.27743 -0.15023 0.28941 -0.15694 0.29132 -0.1588 C 0.29288 -0.16042 0.29392 -0.1625 0.29531 -0.16412 C 0.29635 -0.16528 0.29739 -0.16597 0.29826 -0.1669 C 0.29965 -0.16944 0.30069 -0.17245 0.30226 -0.17477 C 0.30347 -0.17639 0.30521 -0.17685 0.30625 -0.1787 C 0.30799 -0.18148 0.30868 -0.18518 0.31024 -0.18796 C 0.31354 -0.19398 0.31858 -0.19838 0.32118 -0.20509 L 0.32812 -0.22361 C 0.32864 -0.22755 0.32951 -0.23148 0.33003 -0.23542 C 0.33194 -0.25046 0.33142 -0.26296 0.32812 -0.27893 C 0.32726 -0.28287 0.3243 -0.28542 0.32205 -0.28819 C 0.31614 -0.2956 0.30885 -0.30069 0.30139 -0.30417 C 0.29219 -0.30833 0.28316 -0.31273 0.27361 -0.31458 L 0.24687 -0.31991 C 0.23489 -0.31898 0.22292 -0.32014 0.21111 -0.31736 C 0.2 -0.31458 0.19253 -0.30833 0.18351 -0.30139 C 0.18055 -0.29653 0.17604 -0.29282 0.17448 -0.28704 L 0.17066 -0.27106 C 0.17031 -0.26759 0.16927 -0.26412 0.16962 -0.26042 C 0.17118 -0.24375 0.17361 -0.23843 0.17951 -0.225 C 0.18177 -0.21991 0.18368 -0.21481 0.18646 -0.21042 C 0.19149 -0.20185 0.19861 -0.19421 0.20521 -0.18796 C 0.21562 -0.17801 0.22517 -0.17106 0.23785 -0.16551 C 0.24288 -0.16319 0.24774 -0.16065 0.25278 -0.1588 C 0.25833 -0.15694 0.26389 -0.15602 0.26962 -0.15486 C 0.28055 -0.15278 0.30226 -0.14954 0.30226 -0.14954 C 0.31319 -0.15093 0.32413 -0.15139 0.33489 -0.1537 C 0.34774 -0.15625 0.3467 -0.15833 0.35573 -0.1669 C 0.36406 -0.17454 0.36719 -0.17523 0.37361 -0.18657 C 0.37639 -0.19143 0.3783 -0.19722 0.38055 -0.20255 C 0.38264 -0.21227 0.38628 -0.22778 0.3875 -0.23819 C 0.38802 -0.24329 0.38819 -0.24861 0.38854 -0.25393 C 0.38819 -0.27014 0.38837 -0.28657 0.3875 -0.30278 C 0.38715 -0.3088 0.38142 -0.34306 0.38055 -0.34768 C 0.37691 -0.36667 0.3717 -0.38935 0.36562 -0.40694 C 0.36024 -0.42292 0.34913 -0.4456 0.34184 -0.45995 C 0.33437 -0.47431 0.32639 -0.48935 0.31719 -0.50208 C 0.31337 -0.50718 0.30937 -0.51204 0.30521 -0.51667 C 0.30243 -0.51991 0.29965 -0.52338 0.29635 -0.52593 C 0.29271 -0.5287 0.28837 -0.53009 0.28455 -0.53241 C 0.27604 -0.5375 0.27604 -0.53773 0.26771 -0.54167 C 0.26476 -0.54306 0.2618 -0.54468 0.25868 -0.5456 C 0.25538 -0.54676 0.25208 -0.54722 0.24878 -0.54838 C 0.24653 -0.54907 0.24427 -0.55023 0.24184 -0.55093 C 0.23993 -0.55139 0.22847 -0.55324 0.22708 -0.55347 C 0.21979 -0.55324 0.2125 -0.55301 0.20521 -0.55231 C 0.20364 -0.55208 0.2 -0.55046 0.19826 -0.54954 L 0.19826 -0.54954 " pathEditMode="relative" ptsTypes="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32400" decel="67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7662 L 0.00191 -0.07662 C 0.00347 -0.08148 0.00538 -0.08634 0.00677 -0.0912 C 0.00798 -0.09514 0.0085 -0.09931 0.00972 -0.10324 C 0.01128 -0.10764 0.01337 -0.11181 0.01475 -0.11644 C 0.01597 -0.1206 0.01666 -0.12523 0.01771 -0.12963 C 0.01875 -0.13357 0.01962 -0.1375 0.02066 -0.14144 C 0.02604 -0.18218 0.02534 -0.16551 0.02361 -0.21273 C 0.02344 -0.21667 0.02344 -0.2206 0.02274 -0.22454 C 0.02205 -0.22778 0.02066 -0.23056 0.01962 -0.2338 C 0.01684 -0.24306 0.01666 -0.24607 0.01284 -0.25486 C 0.01111 -0.25857 0.00521 -0.26875 0.00295 -0.27199 C -0.00087 -0.27708 -0.0066 -0.28264 -0.01094 -0.28658 C -0.01875 -0.29352 -0.02014 -0.29468 -0.02986 -0.29838 C -0.03959 -0.30232 -0.04844 -0.3037 -0.05851 -0.30509 C -0.06406 -0.30579 -0.06979 -0.30579 -0.07535 -0.30625 C -0.08854 -0.30509 -0.10174 -0.3044 -0.11493 -0.30232 C -0.12205 -0.30139 -0.12882 -0.29908 -0.13577 -0.29699 C -0.15851 -0.29097 -0.15643 -0.2912 -0.17726 -0.2838 C -0.18229 -0.28033 -0.1875 -0.27755 -0.19219 -0.27338 C -0.19775 -0.26852 -0.20834 -0.25579 -0.21198 -0.24838 C -0.21511 -0.24167 -0.22084 -0.2213 -0.22292 -0.21389 C -0.22448 -0.18843 -0.2257 -0.18264 -0.21893 -0.14931 C -0.21771 -0.14352 -0.21389 -0.13935 -0.21094 -0.13472 C -0.20313 -0.12269 -0.19514 -0.1132 -0.1842 -0.10579 C -0.175 -0.09931 -0.16563 -0.09792 -0.15556 -0.09514 C -0.14375 -0.09607 -0.1316 -0.09445 -0.11997 -0.09792 C -0.11302 -0.09977 -0.10382 -0.12361 -0.10209 -0.12824 C -0.0974 -0.14074 -0.09531 -0.15046 -0.09323 -0.16389 C -0.09236 -0.16852 -0.09167 -0.17338 -0.09115 -0.17824 C -0.0908 -0.18264 -0.09045 -0.18704 -0.09028 -0.19144 C -0.09115 -0.2044 -0.09063 -0.21736 -0.09323 -0.22986 C -0.09393 -0.2338 -0.10799 -0.2632 -0.11198 -0.26551 C -0.12778 -0.27454 -0.10886 -0.26296 -0.12778 -0.27732 C -0.13472 -0.28241 -0.14184 -0.28634 -0.14861 -0.2919 C -0.17396 -0.31204 -0.14722 -0.2912 -0.16441 -0.3037 C -0.16615 -0.30486 -0.16771 -0.30671 -0.16945 -0.30764 C -0.17726 -0.31227 -0.18507 -0.3169 -0.19323 -0.32083 C -0.22413 -0.33588 -0.18542 -0.31736 -0.21389 -0.33009 C -0.21667 -0.33125 -0.2191 -0.3331 -0.22188 -0.33403 C -0.22969 -0.33704 -0.23802 -0.3382 -0.24566 -0.3419 C -0.25938 -0.34861 -0.25278 -0.34676 -0.26545 -0.34861 C -0.26736 -0.34954 -0.26945 -0.35046 -0.27136 -0.35116 C -0.27275 -0.35162 -0.27413 -0.35185 -0.27535 -0.35255 C -0.27778 -0.3537 -0.28611 -0.3581 -0.28924 -0.35903 C -0.29288 -0.36019 -0.29653 -0.36088 -0.30018 -0.36181 C -0.30139 -0.36204 -0.30278 -0.36273 -0.304 -0.36296 L -0.304 -0.36296 " pathEditMode="relative" ptsTypes="AAAAAAAAAAAAAAAAAAAAAAAAAAAAAAAAAAAAAAAAAAAAAAAA">
                                      <p:cBhvr>
                                        <p:cTn id="2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32400" decel="67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523 L 0.00208 -0.07523 L 0.01875 -0.07801 C 0.02344 -0.0787 0.02795 -0.08009 0.03264 -0.08056 C 0.04462 -0.08195 0.05642 -0.08241 0.06823 -0.08333 C 0.0934 -0.0875 0.07604 -0.08426 0.1059 -0.0912 L 0.11771 -0.09375 C 0.1191 -0.09468 0.13489 -0.10278 0.13663 -0.1044 C 0.13906 -0.10671 0.14062 -0.11042 0.14253 -0.11366 C 0.14982 -0.12662 0.14861 -0.12616 0.15347 -0.14259 C 0.15625 -0.17014 0.15746 -0.17037 0.15243 -0.20741 C 0.15173 -0.21181 0.1493 -0.21528 0.14739 -0.21921 C 0.14462 -0.225 0.13976 -0.2338 0.13559 -0.23773 C 0.13264 -0.24051 0.12899 -0.24213 0.12569 -0.24421 C 0.11805 -0.24908 0.11232 -0.25232 0.10399 -0.25486 C 0.0993 -0.25625 0.09462 -0.25625 0.0901 -0.25741 C 0.08611 -0.25857 0.08212 -0.26019 0.07812 -0.26134 C 0.06163 -0.25972 0.04514 -0.25903 0.02864 -0.25625 C 0.02465 -0.25556 0.02031 -0.25394 0.01684 -0.25093 C 0.01059 -0.24537 1.66667E-6 -0.23102 1.66667E-6 -0.23102 C -0.00156 -0.22662 -0.00382 -0.22269 -0.00486 -0.21783 C -0.0059 -0.2132 -0.00608 -0.20833 -0.0059 -0.20347 C -0.00556 -0.19537 -0.00521 -0.18704 -0.00295 -0.17963 C -0.00174 -0.17546 0.00156 -0.17315 0.00399 -0.17037 C 0.01545 -0.15764 0.01719 -0.1581 0.03264 -0.1507 C 0.03958 -0.14722 0.04635 -0.14352 0.05347 -0.14144 C 0.06024 -0.13912 0.06736 -0.1382 0.0743 -0.13727 C 0.08073 -0.13658 0.0875 -0.13658 0.0941 -0.13611 C 0.09965 -0.13704 0.10538 -0.13704 0.11076 -0.13866 C 0.12448 -0.14306 0.1309 -0.14861 0.14253 -0.15857 C 0.14687 -0.16227 0.15139 -0.16574 0.15538 -0.17037 C 0.16007 -0.17593 0.16406 -0.18241 0.16823 -0.18889 C 0.1717 -0.19445 0.17552 -0.19977 0.17812 -0.20602 C 0.18576 -0.22454 0.18819 -0.24375 0.19201 -0.26412 C 0.19288 -0.28796 0.19479 -0.29745 0.18906 -0.32083 C 0.18698 -0.32917 0.18351 -0.33704 0.18003 -0.34468 C 0.17014 -0.3669 0.15521 -0.38681 0.13559 -0.39352 C 0.1191 -0.39884 0.12778 -0.39653 0.10989 -0.4 C 0.08854 -0.39838 0.07135 -0.40324 0.05347 -0.39213 C 0.05104 -0.39074 0.04878 -0.38889 0.04653 -0.38681 C 0.0441 -0.38449 0.04184 -0.38171 0.03958 -0.37894 C 0.03785 -0.37639 0.03611 -0.37384 0.03472 -0.37107 C 0.03073 -0.36296 0.03055 -0.35995 0.02864 -0.35116 C 0.02847 -0.34815 0.0276 -0.34514 0.02778 -0.3419 C 0.0283 -0.33125 0.0309 -0.32847 0.03663 -0.32083 C 0.03976 -0.31667 0.04288 -0.3125 0.04653 -0.30903 C 0.05573 -0.3 0.06545 -0.29375 0.07621 -0.28912 C 0.08038 -0.28727 0.08472 -0.28588 0.08906 -0.28519 C 0.09462 -0.28426 0.10035 -0.28426 0.1059 -0.2838 C 0.11059 -0.28611 0.11545 -0.2875 0.11979 -0.29051 C 0.12396 -0.29329 0.12812 -0.29676 0.1316 -0.30116 C 0.13472 -0.30486 0.13732 -0.30949 0.13958 -0.31435 C 0.1441 -0.32454 0.14618 -0.33889 0.14844 -0.35 C 0.14965 -0.37662 0.15087 -0.38681 0.14739 -0.41852 C 0.14601 -0.4331 0.13906 -0.45764 0.13264 -0.46991 C 0.12673 -0.48125 0.12101 -0.49352 0.11285 -0.50162 C 0.10885 -0.50556 0.10503 -0.50972 0.10087 -0.51366 C 0.09705 -0.51713 0.0934 -0.52176 0.08906 -0.52408 C 0.08472 -0.52662 0.07986 -0.52639 0.07517 -0.52801 C 0.04618 -0.53843 0.07864 -0.52917 0.05347 -0.53588 C 0.04583 -0.53565 0.03819 -0.53542 0.03073 -0.53472 C 0.01649 -0.5331 0.03229 -0.53333 0.02673 -0.53333 L 0.02673 -0.53333 L 0.02569 -0.53333 " pathEditMode="relative" ptsTypes="AAAA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32400" decel="67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6967 L -0.00243 -0.06967 C -0.00746 -0.07291 -0.01215 -0.07662 -0.01736 -0.07893 C -0.02031 -0.08032 -0.04253 -0.08402 -0.04409 -0.08425 C -0.04948 -0.08541 -0.05468 -0.08726 -0.05989 -0.08819 C -0.06527 -0.08935 -0.07048 -0.08981 -0.07569 -0.09097 C -0.11632 -0.09861 -0.08715 -0.09212 -0.1184 -0.10277 C -0.13628 -0.10902 -0.13489 -0.10671 -0.15208 -0.11342 C -0.16336 -0.11782 -0.17205 -0.12222 -0.18264 -0.12916 C -0.18767 -0.1324 -0.19288 -0.13564 -0.19757 -0.13981 C -0.20573 -0.14675 -0.21493 -0.15763 -0.22135 -0.16759 C -0.22448 -0.17245 -0.22777 -0.17754 -0.23021 -0.18333 C -0.23333 -0.19027 -0.23784 -0.20787 -0.2401 -0.21643 C -0.24132 -0.23425 -0.24236 -0.23194 -0.23715 -0.25208 C -0.23628 -0.25532 -0.23489 -0.25856 -0.23316 -0.26111 C -0.23021 -0.26597 -0.22135 -0.27754 -0.21632 -0.2824 C -0.21475 -0.28379 -0.21319 -0.28541 -0.21146 -0.28634 C -0.21041 -0.2868 -0.20104 -0.28888 -0.20052 -0.28888 C -0.18107 -0.28657 -0.17309 -0.28981 -0.15885 -0.28101 C -0.15711 -0.27986 -0.15555 -0.27847 -0.15399 -0.27708 C -0.1526 -0.27476 -0.15121 -0.27291 -0.15 -0.27037 C -0.14878 -0.26805 -0.14791 -0.26527 -0.14705 -0.2625 C -0.14427 -0.25462 -0.1434 -0.25092 -0.14114 -0.24282 C -0.14218 -0.23402 -0.14236 -0.225 -0.14409 -0.21643 C -0.1467 -0.20393 -0.15104 -0.20277 -0.15798 -0.19513 C -0.16093 -0.19189 -0.16336 -0.18726 -0.16684 -0.18472 C -0.16892 -0.18287 -0.19253 -0.17106 -0.19548 -0.17013 C -0.20139 -0.16828 -0.20746 -0.16782 -0.21336 -0.1662 C -0.22309 -0.16342 -0.23246 -0.15902 -0.24201 -0.15694 C -0.246 -0.15601 -0.25 -0.15532 -0.25399 -0.15416 C -0.25764 -0.15324 -0.26111 -0.15138 -0.26493 -0.15023 C -0.27934 -0.14606 -0.27448 -0.14884 -0.28958 -0.14629 C -0.33784 -0.13865 -0.29896 -0.14189 -0.35191 -0.13981 C -0.36909 -0.14097 -0.38646 -0.14097 -0.40347 -0.14375 C -0.40833 -0.14444 -0.41267 -0.14814 -0.41736 -0.15023 C -0.42152 -0.15231 -0.42604 -0.15347 -0.43021 -0.15555 C -0.44166 -0.1618 -0.44548 -0.16736 -0.45694 -0.17546 C -0.46232 -0.17939 -0.4684 -0.18194 -0.47378 -0.18587 C -0.47864 -0.18958 -0.48316 -0.19375 -0.48767 -0.19791 C -0.49479 -0.20416 -0.50416 -0.21296 -0.51041 -0.22152 C -0.5151 -0.22824 -0.52118 -0.23958 -0.5243 -0.24791 C -0.52586 -0.25277 -0.52691 -0.25763 -0.5283 -0.2625 C -0.53038 -0.29236 -0.53177 -0.29953 -0.52916 -0.33379 C -0.52899 -0.33634 -0.52743 -0.33842 -0.52621 -0.3405 C -0.52343 -0.34537 -0.51961 -0.34953 -0.51736 -0.35486 C -0.51614 -0.35763 -0.51198 -0.36851 -0.50937 -0.37083 C -0.50798 -0.37199 -0.50607 -0.37175 -0.50451 -0.37199 C -0.49635 -0.36898 -0.49948 -0.37129 -0.49461 -0.36689 L -0.49461 -0.36689 L -0.48663 -0.36689 " pathEditMode="relative" ptsTypes="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73000" decel="2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8148 C -0.00017 -0.08379 -0.00122 -0.08588 -0.00208 -0.08796 C -0.00313 -0.09051 -0.00382 -0.09328 -0.00504 -0.09583 C -0.00642 -0.0993 -0.00816 -0.10277 -0.0099 -0.10625 C -0.01094 -0.11203 -0.01302 -0.12245 -0.01372 -0.12824 C -0.01424 -0.13171 -0.01441 -0.13518 -0.01458 -0.13865 C -0.01441 -0.14583 -0.01476 -0.15324 -0.01372 -0.16064 C -0.01319 -0.16435 -0.01129 -0.16759 -0.0099 -0.17083 C -0.00642 -0.17824 -0.00069 -0.18703 0.00469 -0.19166 C 0.01371 -0.19907 0.0191 -0.20023 0.02812 -0.20463 C 0.03073 -0.20578 0.03316 -0.20787 0.03576 -0.20833 C 0.04306 -0.20995 0.06406 -0.21157 0.07274 -0.21227 C 0.09566 -0.21134 0.11858 -0.21134 0.14167 -0.20972 C 0.14792 -0.20926 0.15382 -0.20671 0.16007 -0.20578 C 0.17448 -0.2037 0.18924 -0.20208 0.20382 -0.20069 L 0.25434 -0.1956 C 0.29028 -0.19606 0.33785 -0.1949 0.37656 -0.1993 C 0.38802 -0.20069 0.39913 -0.20301 0.41059 -0.20463 C 0.41892 -0.20555 0.42743 -0.20602 0.43576 -0.20717 C 0.44896 -0.20879 0.4717 -0.21227 0.48507 -0.21481 C 0.51111 -0.22014 0.54496 -0.22893 0.56684 -0.23958 C 0.5776 -0.24467 0.58837 -0.2493 0.59896 -0.25509 C 0.61667 -0.26458 0.63924 -0.27754 0.65521 -0.29259 C 0.66059 -0.29768 0.66528 -0.30416 0.66979 -0.31064 C 0.6776 -0.32176 0.68542 -0.33541 0.6901 -0.34953 C 0.69358 -0.35972 0.69531 -0.37523 0.69705 -0.38564 C 0.69531 -0.40439 0.69566 -0.42338 0.69219 -0.44143 C 0.69097 -0.44745 0.68663 -0.45139 0.68333 -0.45555 C 0.67309 -0.46875 0.67274 -0.46481 0.66007 -0.47245 C 0.64826 -0.47963 0.64965 -0.48264 0.63576 -0.4868 C 0.62743 -0.48912 0.60816 -0.49004 0.59983 -0.49051 C 0.58281 -0.48842 0.57552 -0.48889 0.55903 -0.48032 C 0.54531 -0.47314 0.52899 -0.46018 0.51719 -0.44791 C 0.51198 -0.44236 0.50764 -0.43588 0.50278 -0.42986 C 0.50052 -0.42291 0.49774 -0.4162 0.49601 -0.40902 C 0.49427 -0.40185 0.49253 -0.39444 0.49219 -0.38703 C 0.49097 -0.37014 0.49306 -0.35578 0.50087 -0.34166 C 0.50382 -0.33634 0.50816 -0.33217 0.5125 -0.3287 C 0.52257 -0.32129 0.53351 -0.32129 0.54462 -0.31967 C 0.5592 -0.32199 0.57431 -0.32245 0.58924 -0.32615 C 0.59861 -0.32847 0.60746 -0.33333 0.61632 -0.33796 C 0.62569 -0.34259 0.63507 -0.34676 0.64358 -0.35347 C 0.65139 -0.35949 0.66892 -0.37963 0.67465 -0.39097 C 0.67899 -0.3993 0.68368 -0.41875 0.68628 -0.42847 C 0.68733 -0.45185 0.68854 -0.46203 0.68524 -0.48796 C 0.68368 -0.50208 0.67743 -0.51296 0.6717 -0.5243 C 0.66597 -0.53541 0.66024 -0.54699 0.65226 -0.55532 C 0.64878 -0.55902 0.64462 -0.56157 0.64062 -0.56435 C 0.63663 -0.56736 0.62205 -0.57708 0.61736 -0.5787 C 0.60451 -0.5831 0.59635 -0.58356 0.58437 -0.58495 C 0.57135 -0.58426 0.55833 -0.58495 0.54549 -0.5824 C 0.54271 -0.58194 0.54115 -0.57777 0.53871 -0.57592 C 0.53663 -0.57453 0.5342 -0.5743 0.53194 -0.57338 L 0.51927 -0.55926 C 0.51788 -0.55764 0.5092 -0.54791 0.50764 -0.5449 C 0.49757 -0.52477 0.50608 -0.53634 0.50174 -0.53078 " pathEditMode="relative" rAng="0" ptsTypes="AAAAAAAAAAAAAAAAAAAAAAAAAAAAAAAAAAAAAAAAAAAAAAAAAAAAAAAA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28" y="-25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21810"/>
            <a:ext cx="1872208" cy="20165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99" y="541163"/>
            <a:ext cx="1042255" cy="3578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923925" cy="2747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1" y="546843"/>
            <a:ext cx="952919" cy="3471715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32352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BC0785-0B85-4443-9279-D75E1FD9E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9" y="5606264"/>
            <a:ext cx="1340168" cy="1429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6DF4D8-A5A1-4DC3-AA8D-4FF9ACE34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62" y="5639142"/>
            <a:ext cx="1395454" cy="14295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EE4AC7-2FD8-4ACE-8639-F41D8FD83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4324">
            <a:off x="4906707" y="4994346"/>
            <a:ext cx="1344572" cy="7323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374D976-85B1-4E8E-8C1A-002DBB4B0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33" y="5459170"/>
            <a:ext cx="839976" cy="861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17A3959-494C-4807-BCA9-68BEBEF40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74" y="6087450"/>
            <a:ext cx="470261" cy="5861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DD29E63-DBBF-4EA6-909F-E6087B6E0B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9068">
            <a:off x="3977997" y="5643262"/>
            <a:ext cx="672106" cy="4936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2F319B1-D02F-4448-A03E-7DC322F210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9878">
            <a:off x="5275415" y="5629283"/>
            <a:ext cx="1730086" cy="9515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0A5631B-306C-4E98-B9E9-9981A0A18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2" y="5843173"/>
            <a:ext cx="682382" cy="5861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ACF1C9AA-081E-488A-8B5C-D55CE9BF53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044">
            <a:off x="1944160" y="4627435"/>
            <a:ext cx="588712" cy="1014827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481884" y="6200820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35516" y="6189879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435 L -0.12148 0.07361 L -0.12148 0.07384 L -0.11992 0.0824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0.00833 L 0.02969 0.00833 C 0.07383 0.00578 0.08281 0.0037 0.13008 0.00833 C 0.1375 0.00902 0.14466 0.01226 0.15195 0.01342 C 0.15977 0.01481 0.16758 0.01527 0.17526 0.0162 L 0.1957 0.01875 L 0.21901 0.02129 C 0.22526 0.02199 0.23164 0.02338 0.23789 0.02384 C 0.27123 0.02708 0.30508 0.02777 0.33841 0.02916 L 0.52344 0.02639 C 0.525 0.02639 0.52669 0.02592 0.52774 0.02384 C 0.53021 0.01944 0.5336 0.00833 0.5336 0.00833 C 0.53412 0.00578 0.53399 0.00254 0.53503 0.00046 C 0.53555 -0.00024 0.53659 0.00185 0.53659 0.00324 C 0.53659 0.02824 0.5349 0.02037 0.5336 0.03935 C 0.53346 0.04213 0.5336 0.04467 0.5336 0.04722 L 0.53073 0.05254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-0.00718 L -0.01406 -0.00718 L -0.03151 -0.00463 C -0.04062 -0.00371 -0.04987 -0.00301 -0.05911 -0.00209 L -0.10716 0.00301 C -0.12656 0.00555 -0.14596 0.00949 -0.16549 0.01088 C -0.20286 0.01365 -0.24023 0.01435 -0.2776 0.0162 L -0.45963 0.01342 C -0.46184 0.01342 -0.48528 0.00926 -0.4888 0.00833 C -0.49362 0.00694 -0.4983 0.00347 -0.50325 0.00301 C -0.52421 0.00162 -0.54505 0.00301 -0.56588 0.00301 L -0.56731 -0.00209 " pathEditMode="relative" ptsTypes="AAAAAAAAAA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0069 L 0.003 0.00069 C -0.047 0.02592 -0.0082 0.00949 -0.05247 0.02129 C -0.11145 0.03726 -0.04257 0.02106 -0.09609 0.0368 C -0.10377 0.03912 -0.11158 0.04051 -0.1194 0.04213 C -0.15026 0.04791 -0.14544 0.04652 -0.1733 0.04976 C -0.18007 0.05069 -0.18684 0.05208 -0.19361 0.05254 C -0.21796 0.0537 -0.24218 0.05416 -0.26653 0.05509 L -0.29127 0.05764 L -0.33059 0.06018 C -0.36679 0.06342 -0.33684 0.06273 -0.36406 0.06273 L -0.36549 0.06018 L -0.36692 0.05764 L -0.36263 0.06551 " pathEditMode="relative" ptsTypes="AAAAAAAAAAAA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949 L 0.00026 0.00949 C -0.00169 0.0051 -0.00312 -0.00046 -0.0056 -0.00347 C -0.0082 -0.00671 -0.01146 -0.00694 -0.01432 -0.00879 C -0.01588 -0.00972 -0.01732 -0.01018 -0.01875 -0.01134 C -0.01966 -0.01226 -0.02057 -0.01365 -0.02161 -0.01388 C -0.02552 -0.01527 -0.02942 -0.01574 -0.03333 -0.01643 C -0.047 -0.02615 -0.03607 -0.01944 -0.05807 -0.02685 C -0.06002 -0.02754 -0.06198 -0.02824 -0.06393 -0.02939 C -0.06497 -0.03009 -0.06575 -0.03171 -0.06679 -0.03217 C -0.07161 -0.03356 -0.07656 -0.03379 -0.08138 -0.03472 C -0.1 -0.0412 -0.07343 -0.03217 -0.10325 -0.03981 C -0.11601 -0.04305 -0.10312 -0.04236 -0.11341 -0.04236 L -0.11341 -0.04236 " pathEditMode="relative" ptsTypes="AAAAAAAAAA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1065 L 0.00677 0.01065 C 0.01015 0.00463 0.01302 -0.00254 0.01692 -0.00764 C 0.03125 -0.02592 0.05599 -0.05092 0.07369 -0.05671 C 0.07903 -0.05833 0.0845 -0.05949 0.08971 -0.0618 C 0.09414 -0.06389 0.0983 -0.06782 0.10286 -0.06967 C 0.10664 -0.07129 0.11054 -0.07106 0.11445 -0.07222 C 0.11979 -0.07384 0.12513 -0.07569 0.13046 -0.07731 C 0.15625 -0.07662 0.1819 -0.07708 0.20768 -0.07477 C 0.21171 -0.07454 0.22239 -0.06967 0.22799 -0.06713 C 0.22955 -0.06528 0.23112 -0.06412 0.23242 -0.0618 C 0.24622 -0.03889 0.24843 -0.03588 0.25716 -0.01273 C 0.25976 -0.00602 0.26224 0.00093 0.26445 0.0081 C 0.26966 0.02546 0.26836 0.02824 0.27317 0.04676 C 0.27435 0.05139 0.27604 0.05556 0.2776 0.05972 C 0.27864 0.06968 0.2802 0.08496 0.2819 0.09607 C 0.28229 0.09861 0.28294 0.10116 0.28333 0.10371 C 0.28398 0.1081 0.28489 0.11667 0.28489 0.11667 L 0.28489 0.11945 " pathEditMode="relative" ptsTypes="AAAAAAAAAAAAAAAAA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5 -0.00417 L 0.0155 -0.00417 L 0.02852 0.00347 C 0.04271 0.0125 0.03894 0.01157 0.05469 0.01898 C 0.06485 0.02384 0.07357 0.02592 0.08386 0.02939 C 0.08881 0.03101 0.09362 0.0331 0.09844 0.03472 C 0.10808 0.0375 0.11967 0.03865 0.12904 0.03981 C 0.13334 0.04166 0.13763 0.04421 0.14219 0.04513 C 0.16342 0.04861 0.1849 0.04976 0.20625 0.05277 L 0.2237 0.05555 L 0.3125 0.05277 C 0.36407 0.05 0.30066 0.05023 0.31836 0.05023 L 0.31836 0.05023 " pathEditMode="relative" ptsTypes="AAAAAAAAAAA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068960"/>
            <a:ext cx="3275856" cy="2456892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2352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4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0.07292 C -0.00955 0.06644 0.0059 0.05625 0.02726 0.05232 C 0.03542 0.04861 0.04514 0.04745 0.05226 0.0419 C 0.05538 0.03889 0.0566 0.03472 0.05955 0.03171 C 0.06597 0.02431 0.07847 0.01273 0.0875 0.0081 C 0.10052 0.00093 0.11649 -0.00093 0.13003 -0.00579 C 0.13489 -0.00995 0.13819 -0.01667 0.14444 -0.01944 C 0.15469 -0.02407 0.17239 -0.02662 0.18351 -0.0294 C 0.19757 -0.03843 0.21267 -0.04236 0.22934 -0.0463 C 0.24479 -0.06111 0.25903 -0.05787 0.28264 -0.05995 C 0.2908 -0.06273 0.3 -0.06273 0.30729 -0.0669 C 0.32656 -0.07755 0.33576 -0.09722 0.35746 -0.1044 C 0.36996 -0.1162 0.38246 -0.12616 0.39983 -0.13171 C 0.40989 -0.14097 0.42535 -0.14768 0.43854 -0.15185 C 0.44097 -0.1544 0.44323 -0.15671 0.44618 -0.15856 C 0.44913 -0.16042 0.45451 -0.1588 0.45642 -0.16204 C 0.4618 -0.17106 0.46024 -0.18287 0.46354 -0.19282 C 0.46458 -0.20648 0.4651 -0.22014 0.46701 -0.23333 C 0.46753 -0.23704 0.46996 -0.24028 0.47083 -0.24398 C 0.47239 -0.25393 0.47465 -0.27431 0.47465 -0.27384 L 0.47465 -0.29468 " pathEditMode="relative" rAng="0" ptsTypes="fffffffffffffffffff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-1838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71" y="5558986"/>
            <a:ext cx="1451843" cy="632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98" y="5473638"/>
            <a:ext cx="1181100" cy="514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229">
            <a:off x="4426560" y="5536691"/>
            <a:ext cx="1133871" cy="493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83582"/>
            <a:ext cx="936104" cy="407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366" y="3877782"/>
            <a:ext cx="2719048" cy="1592585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32352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8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7.40741E-7 C 0.01423 -0.00486 -0.00331 0.00255 0.01371 -0.01227 C 0.0184 -0.01643 0.0236 -0.01921 0.02881 -0.02222 C 0.03229 -0.0243 0.03576 -0.02639 0.0394 -0.02824 C 0.04235 -0.02986 0.04843 -0.03241 0.04843 -0.03241 C 0.05624 -0.04236 0.04704 -0.0294 0.05294 -0.04259 C 0.05468 -0.04676 0.05937 -0.04861 0.06215 -0.05046 C 0.06735 -0.05787 0.0736 -0.06227 0.08038 -0.06666 C 0.08854 -0.07778 0.09669 -0.08565 0.10607 -0.09491 C 0.12117 -0.09236 0.13229 -0.09491 0.14235 -0.08078 C 0.14565 -0.06782 0.14114 -0.08032 0.14843 -0.07268 C 0.1519 -0.06898 0.15694 -0.05254 0.15902 -0.04653 C 0.16527 -0.02778 0.1677 -0.00717 0.17274 0.01204 C 0.17465 0.01922 0.17551 0.0257 0.17881 0.03218 C 0.17933 0.03681 0.17881 0.04213 0.18038 0.0463 C 0.18107 0.04815 0.18142 0.04236 0.18176 0.04028 C 0.18246 0.03496 0.18263 0.0294 0.18333 0.02408 C 0.18437 0.01621 0.1868 0.00741 0.19097 0.00185 C 0.1927 -0.00578 0.19722 -0.0125 0.20156 -0.01828 C 0.20468 -0.03194 0.20989 -0.03935 0.21961 -0.04444 C 0.22256 -0.04606 0.22881 -0.04861 0.22881 -0.04861 C 0.24131 -0.04791 0.25399 -0.04768 0.26666 -0.04653 C 0.27413 -0.04583 0.27169 -0.03703 0.2743 -0.03032 C 0.27673 -0.02384 0.28038 -0.01828 0.28333 -0.01227 C 0.296 0.01343 0.27985 -0.0081 0.2894 0.00394 C 0.2927 0.0169 0.28819 0.00255 0.29704 0.01621 C 0.30399 0.02685 0.30694 0.03773 0.31058 0.05047 C 0.3111 0.05648 0.31163 0.0625 0.31215 0.06852 C 0.31232 0.0706 0.31058 0.0625 0.31058 0.0625 C 0.31284 0.04792 0.31475 0.03565 0.31961 0.02222 C 0.32187 0.00741 0.32673 -0.00509 0.33176 -0.01828 C 0.33506 -0.02731 0.33697 -0.03518 0.34235 -0.04259 C 0.34531 -0.05416 0.34183 -0.04328 0.34843 -0.05463 C 0.35399 -0.06412 0.35381 -0.06921 0.36215 -0.07268 C 0.36822 -0.07199 0.37447 -0.07245 0.38038 -0.07083 C 0.38055 -0.07083 0.39218 -0.06342 0.39392 -0.06273 C 0.40242 -0.05139 0.39079 -0.0662 0.40156 -0.05463 C 0.40555 -0.05023 0.40833 -0.04352 0.41215 -0.03842 C 0.41423 -0.02778 0.42013 -0.01991 0.4243 -0.01018 C 0.43055 0.00417 0.43211 0.02454 0.44097 0.03634 C 0.44513 0.05463 0.43819 0.02778 0.44704 0.04838 C 0.45104 0.05764 0.44635 0.06019 0.45607 0.06459 C 0.4651 0.06042 0.45954 0.06482 0.46371 0.04445 C 0.46649 0.03056 0.47083 0.0206 0.47569 0.0081 C 0.47812 0.00139 0.47586 0.00162 0.48038 -0.00416 C 0.48159 -0.00578 0.4835 -0.00648 0.48489 -0.0081 C 0.48593 -0.00926 0.4868 -0.01088 0.48784 -0.01227 C 0.48923 -0.01157 0.49097 -0.01134 0.49235 -0.01018 C 0.49357 -0.00926 0.49409 -0.00671 0.49548 -0.00602 C 0.50312 -0.00162 0.50919 -0.0037 0.5151 0.00602 C 0.5236 0.02037 0.51041 0.00185 0.52569 0.02222 C 0.52673 0.02361 0.52881 0.02616 0.52881 0.02616 C 0.52968 0.02963 0.53524 0.04445 0.53628 0.0463 C 0.53784 0.04908 0.54062 0.05023 0.54235 0.05255 C 0.54965 0.06227 0.55624 0.07523 0.56197 0.08681 C 0.56267 0.09028 0.56301 0.09352 0.56371 0.09699 C 0.56406 0.09908 0.56354 0.10255 0.5651 0.10301 C 0.56683 0.10347 0.56805 0.10023 0.56961 0.09884 C 0.57274 0.08148 0.5835 0.06922 0.58784 0.05255 C 0.5894 0.03449 0.59044 0.01759 0.59999 0.00394 C 0.60312 -0.00833 0.61232 -0.00972 0.61944 -0.0162 C 0.62777 -0.01551 0.63576 -0.01528 0.64392 -0.01412 C 0.65485 -0.01273 0.66406 -0.00347 0.6743 -7.40741E-7 C 0.68281 0.01134 0.6743 0.00209 0.68489 0.0081 C 0.6901 0.01111 0.69149 0.01574 0.69704 0.01806 C 0.6986 0.01945 0.69999 0.02107 0.70156 0.02222 C 0.70347 0.02361 0.70572 0.02454 0.70763 0.02616 C 0.71475 0.03241 0.7059 0.02871 0.7151 0.03426 C 0.72968 0.04283 0.74531 0.04815 0.76058 0.0544 C 0.76926 0.06597 0.76475 0.06297 0.77274 0.06667 C 0.77812 0.07778 0.78801 0.07894 0.79704 0.08287 C 0.80399 0.09213 0.81319 0.09283 0.82274 0.09283 L 0.8151 0.10093 " pathEditMode="relative" ptsTypes="fffffffffffffffffffffffffffffffffffffffffffffffffffffffffffffffffffffff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71" y="5558986"/>
            <a:ext cx="1451843" cy="632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98" y="5473638"/>
            <a:ext cx="1181100" cy="514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229">
            <a:off x="4426560" y="5536691"/>
            <a:ext cx="1133871" cy="493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83582"/>
            <a:ext cx="936104" cy="407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0" y="3960312"/>
            <a:ext cx="1809251" cy="1810337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32352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625 C 0.00521 -0.01643 0.00816 -0.02014 0.01701 -0.02245 C 0.02188 -0.0294 0.03125 -0.0338 0.03819 -0.03657 C 0.05504 -0.05903 0.0776 -0.0537 0.10035 -0.05486 C 0.11701 -0.0625 0.12622 -0.03889 0.13976 -0.03264 C 0.14722 -0.02199 0.15573 -0.01667 0.16545 -0.01042 C 0.17604 0.0037 0.17361 -0.00509 0.17153 0.01597 C 0.16997 0.01528 0.16701 0.01597 0.16701 0.01389 C 0.16701 0.01181 0.17014 0.01273 0.17153 0.01181 C 0.18316 0.00394 0.1691 0.01111 0.18056 0.00579 C 0.18559 -0.00069 0.1908 -0.00579 0.19583 -0.0125 C 0.20087 -0.01921 0.20434 -0.02778 0.20938 -0.03472 C 0.2099 -0.0368 0.20972 -0.03935 0.21094 -0.04074 C 0.21215 -0.04213 0.21406 -0.04143 0.21545 -0.04259 C 0.21927 -0.0456 0.22309 -0.05093 0.2276 -0.05278 C 0.23247 -0.05486 0.24271 -0.05694 0.24271 -0.05671 C 0.26441 -0.05532 0.26667 -0.05602 0.28212 -0.05069 C 0.28906 -0.04213 0.29462 -0.03241 0.30035 -0.02245 C 0.30469 -0.01481 0.30747 -0.00486 0.3125 0.00185 C 0.31302 0.0044 0.31337 0.00718 0.31389 0.00972 C 0.31441 0.01181 0.31667 0.01759 0.31545 0.01597 C 0.31215 0.01157 0.31059 0.00093 0.30799 -0.0044 C 0.30955 -0.01505 0.30938 -0.01736 0.31701 -0.02037 C 0.32413 -0.02685 0.32257 -0.0338 0.32917 -0.04074 C 0.33333 -0.04514 0.33819 -0.04676 0.34271 -0.05069 C 0.35243 -0.05 0.36875 -0.05162 0.37917 -0.04468 C 0.38438 -0.0412 0.38576 -0.03704 0.39132 -0.03472 C 0.39792 -0.02569 0.40017 -0.02153 0.40799 -0.01643 C 0.40955 -0.01435 0.41129 -0.01273 0.4125 -0.01042 C 0.41337 -0.00856 0.41285 -0.00602 0.41389 -0.0044 C 0.41632 -0.00023 0.42031 0.00208 0.42309 0.00579 C 0.42587 0.0132 0.42795 0.0162 0.43212 0.02199 C 0.43576 0.03611 0.43438 0.02986 0.43663 0.04005 C 0.43993 0.02708 0.44913 0.02894 0.45799 0.02593 C 0.46337 0.01505 0.46649 0.00671 0.47465 -0.00023 C 0.49149 0.00116 0.49618 0.00116 0.50938 0.00579 C 0.51372 0.00949 0.51719 0.01412 0.52153 0.01782 C 0.52622 0.02732 0.52813 0.03565 0.53212 0.04421 C 0.53542 0.05139 0.54184 0.05787 0.54583 0.06435 C 0.55087 0.07245 0.55538 0.08079 0.56094 0.08866 C 0.56354 0.08519 0.56441 0.07986 0.56701 0.07639 C 0.57031 0.07199 0.57587 0.07292 0.58056 0.07245 C 0.59427 0.0713 0.60781 0.07107 0.62153 0.07037 C 0.62674 0.06574 0.6349 0.05579 0.64132 0.05417 C 0.64635 0.05278 0.65139 0.05301 0.65642 0.05232 C 0.66424 0.04861 0.66563 0.0463 0.67465 0.04421 C 0.68056 0.04144 0.68663 0.04074 0.69271 0.0382 C 0.70642 0.03889 0.72031 0.03681 0.73368 0.04005 C 0.73715 0.04097 0.73872 0.04676 0.74132 0.05023 C 0.74392 0.0537 0.74879 0.06042 0.74879 0.06065 C 0.74931 0.0625 0.74931 0.06505 0.75035 0.06644 C 0.75208 0.06875 0.75868 0.07037 0.76094 0.07037 " pathEditMode="relative" rAng="0" ptsTypes="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1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71" y="5558986"/>
            <a:ext cx="1451843" cy="632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98" y="5473638"/>
            <a:ext cx="1181100" cy="514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229">
            <a:off x="4426560" y="5536691"/>
            <a:ext cx="1133871" cy="493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783582"/>
            <a:ext cx="936104" cy="407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610925"/>
            <a:ext cx="1922332" cy="1948061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576064"/>
          </a:xfrm>
          <a:prstGeom prst="actionButtonForwardNex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504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323528" y="6165304"/>
            <a:ext cx="576064" cy="576064"/>
          </a:xfrm>
          <a:prstGeom prst="actionButtonBackPreviou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2.59259E-6 C 0.00017 -2.59259E-6 0.00955 -0.00324 0.01059 -0.00393 C 0.01181 -0.00486 0.0125 -0.00694 0.01372 -0.0081 C 0.01563 -0.00972 0.01771 -0.01065 0.01979 -0.01204 C 0.02535 -0.01991 0.0349 -0.02477 0.04254 -0.02824 C 0.0526 -0.0375 0.06649 -0.03842 0.07587 -0.04653 C 0.07847 -0.04884 0.08038 -0.05278 0.08333 -0.05463 C 0.09149 -0.06018 0.11059 -0.06065 0.11059 -0.06065 C 0.12274 -0.05995 0.13507 -0.06111 0.14705 -0.05856 C 0.14879 -0.0581 0.14931 -0.05486 0.15 -0.05255 C 0.15191 -0.04537 0.15226 -0.0375 0.15451 -0.03032 C 0.15816 -0.01875 0.16458 -0.00949 0.16823 0.00208 C 0.1691 0.00486 0.17031 0.00741 0.17118 0.01019 C 0.1724 0.01412 0.17431 0.02222 0.17431 0.02222 C 0.17483 0.02685 0.17257 0.03449 0.17587 0.03634 C 0.17917 0.0382 0.18229 0.03171 0.1849 0.02824 C 0.19063 0.02083 0.19445 0.01343 0.2 0.00602 C 0.20538 -0.01458 0.19635 0.01736 0.20608 -0.00602 C 0.20764 -0.00972 0.20816 -0.01412 0.2092 -0.01829 C 0.21076 -0.02454 0.21667 -0.03125 0.21979 -0.03634 C 0.22726 -0.04838 0.2316 -0.06088 0.24392 -0.06458 C 0.24826 -0.07037 0.25174 -0.07037 0.25764 -0.07268 C 0.26076 -0.07384 0.26667 -0.07685 0.26667 -0.07685 C 0.33073 -0.07407 0.30434 -0.09051 0.32274 -0.06458 C 0.32483 -0.05648 0.32587 -0.04838 0.33038 -0.04236 C 0.33767 -0.01782 0.3316 -0.04143 0.3349 0.01019 C 0.33524 0.01574 0.33785 0.02616 0.33785 0.02616 C 0.33264 0.01574 0.33108 0.00232 0.3349 -0.01018 C 0.33715 -0.01782 0.34306 -0.01944 0.34705 -0.0243 C 0.35903 -0.03866 0.35139 -0.03426 0.36059 -0.03842 C 0.36945 -0.04977 0.36493 -0.04676 0.37274 -0.05046 C 0.38142 -0.06204 0.37691 -0.05903 0.3849 -0.06273 C 0.39219 -0.07245 0.39358 -0.0706 0.40451 -0.06875 C 0.41285 -0.06505 0.41215 -0.05648 0.41823 -0.05046 C 0.42847 -0.04005 0.43663 -0.03102 0.44392 -0.0162 C 0.44601 -0.00278 0.45052 0.0169 0.45608 0.02824 C 0.45781 0.04259 0.45764 0.03634 0.45764 0.04653 C 0.45868 0.04306 0.46024 0.04005 0.46059 0.03634 C 0.46181 0.0257 0.45955 0.01412 0.46215 0.00394 C 0.46337 -0.00069 0.47118 -0.00393 0.47118 -0.00393 C 0.47656 -0.01481 0.47899 -0.03125 0.48785 -0.03842 C 0.48924 -0.03958 0.49097 -0.03958 0.49254 -0.04051 C 0.4941 -0.04167 0.49549 -0.04305 0.49705 -0.04444 C 0.51337 -0.04097 0.51302 -0.04282 0.52274 -0.03241 C 0.52674 -0.02824 0.5349 -0.02014 0.5349 -0.02014 C 0.53802 -0.00833 0.53733 -0.00602 0.54705 -0.00208 C 0.54809 -2.59259E-6 0.54879 0.00208 0.55 0.00394 C 0.55243 0.00764 0.55764 0.01412 0.55764 0.01412 C 0.56354 0.03449 0.57587 0.05579 0.57587 0.0787 C 0.57431 0.07593 0.57188 0.07384 0.57118 0.0706 C 0.57066 0.06806 0.5724 0.06551 0.57274 0.06273 C 0.57639 0.02986 0.5724 0.05417 0.57587 0.03033 C 0.57604 0.02963 0.57778 0.01759 0.57882 0.0162 C 0.57986 0.01482 0.58177 0.01482 0.58333 0.01412 C 0.5875 0.00625 0.59149 0.00208 0.59705 -0.00393 C 0.60295 -0.01042 0.60625 -0.01875 0.61372 -0.02222 C 0.61875 -0.03241 0.62795 -0.03333 0.63646 -0.03634 C 0.66267 -0.03472 0.67778 -0.03657 0.69549 -0.01204 C 0.69757 -0.00162 0.70278 0.0037 0.70764 0.01204 C 0.71545 0.02523 0.71927 0.03588 0.73177 0.04236 C 0.74132 0.05463 0.75243 0.06412 0.76372 0.07269 C 0.76684 0.075 0.76979 0.07801 0.77274 0.08079 C 0.77431 0.08218 0.77535 0.08495 0.77726 0.08495 C 0.78385 0.08495 0.79045 0.08495 0.79705 0.08495 " pathEditMode="relative" ptsTypes="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366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1_Тема Office</vt:lpstr>
      <vt:lpstr>2_Тема Office</vt:lpstr>
      <vt:lpstr>Презентация PowerPoint</vt:lpstr>
      <vt:lpstr>«День рождения Бараша».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27</cp:revision>
  <dcterms:created xsi:type="dcterms:W3CDTF">2022-09-23T11:33:11Z</dcterms:created>
  <dcterms:modified xsi:type="dcterms:W3CDTF">2022-10-31T12:40:47Z</dcterms:modified>
</cp:coreProperties>
</file>