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2" r:id="rId2"/>
    <p:sldId id="267" r:id="rId3"/>
    <p:sldId id="269" r:id="rId4"/>
    <p:sldId id="256" r:id="rId5"/>
    <p:sldId id="259" r:id="rId6"/>
    <p:sldId id="261" r:id="rId7"/>
    <p:sldId id="270" r:id="rId8"/>
    <p:sldId id="260" r:id="rId9"/>
    <p:sldId id="262" r:id="rId10"/>
    <p:sldId id="265" r:id="rId11"/>
    <p:sldId id="257" r:id="rId12"/>
    <p:sldId id="263" r:id="rId13"/>
    <p:sldId id="258" r:id="rId14"/>
    <p:sldId id="264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Lil Ro\Downloads\Новая папка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Lil Ro\Downloads\Новая папка\dLaY-6YMV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Lil Ro\Downloads\Новая папка\2a426a291734d7071f3bf3035ee11b3f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563" y="-53976"/>
            <a:ext cx="9199563" cy="691197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Lil Ro\Downloads\Новая папка\b9680e77a34194a11e2c1a9287558a9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Lil Ro\Downloads\Новая папка\5-uslovija-dejstvij-pri-vozniknovenii-neshtatnyh-situacij-na-uro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Lil Ro\Downloads\Новая папка\c9dfd9ed0d0f8621dfe852e065072f84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88" y="-26988"/>
            <a:ext cx="9199563" cy="691197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04088"/>
            <a:ext cx="7427168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B050"/>
                </a:solidFill>
              </a:rPr>
              <a:t>Берегите себя!</a:t>
            </a:r>
            <a:endParaRPr lang="ru-RU" sz="72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Lil Ro\Downloads\Новая папка\slide-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8892480" cy="4984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Lil Ro\Downloads\Новая папка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Lil Ro\Downloads\Новая папка\722586ae-18af-4e26-a0bc-ae601944b5f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Lil Ro\Downloads\Новая папка\2a426a291734d7071f3bf3035ee11b3f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88" y="-26988"/>
            <a:ext cx="9199563" cy="6911976"/>
          </a:xfrm>
          <a:prstGeom prst="rect">
            <a:avLst/>
          </a:prstGeom>
          <a:noFill/>
        </p:spPr>
      </p:pic>
      <p:pic>
        <p:nvPicPr>
          <p:cNvPr id="1027" name="Picture 3" descr="C:\Users\Lil Ro\Downloads\Новая папка\5-uslovija-dejstvij-pri-vozniknovenii-neshtatnyh-situacij-na-uro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Lil Ro\Downloads\Новая папка\8b4f3b54052e29c8ec8a1bfb159b7441-800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  <p:pic>
        <p:nvPicPr>
          <p:cNvPr id="1029" name="Picture 5" descr="C:\Users\Lil Ro\Downloads\Новая папка\e7a709fd318056b84f92024865df4007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  <p:pic>
        <p:nvPicPr>
          <p:cNvPr id="1030" name="Picture 6" descr="C:\Users\Lil Ro\Downloads\Новая папка\img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  <p:pic>
        <p:nvPicPr>
          <p:cNvPr id="1031" name="Picture 7" descr="C:\Users\Lil Ro\Downloads\Новая папка\slide-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50975" y="1679575"/>
            <a:ext cx="6242050" cy="3498850"/>
          </a:xfrm>
          <a:prstGeom prst="rect">
            <a:avLst/>
          </a:prstGeom>
          <a:noFill/>
        </p:spPr>
      </p:pic>
      <p:pic>
        <p:nvPicPr>
          <p:cNvPr id="1032" name="Picture 8" descr="C:\Users\Lil Ro\Downloads\Новая папка\2a426a291734d7071f3bf3035ee11b3f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88" y="-26988"/>
            <a:ext cx="9199563" cy="6911976"/>
          </a:xfrm>
          <a:prstGeom prst="rect">
            <a:avLst/>
          </a:prstGeom>
          <a:noFill/>
        </p:spPr>
      </p:pic>
      <p:pic>
        <p:nvPicPr>
          <p:cNvPr id="1033" name="Picture 9" descr="C:\Users\Lil Ro\Downloads\Новая папка\3-zaprety-dlja-shkolnikov-vo-osushchestvlenija-ucheb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Lil Ro\Downloads\Новая папка\8b4f3b54052e29c8ec8a1bfb159b7441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Lil Ro\Downloads\Новая папка\af97f5c5-02f6-4849-8b14-6d8f6b99206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Lil Ro\Downloads\Новая папка\ccb4ea98e793669c999ef67b0bac783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Lil Ro\Downloads\Новая папка\14e72cdc-c602-4e88-ab74-c24fef51167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Lil Ro\Downloads\Новая папка\b668e26ea3a37dc2aa8dabd67a455634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88" y="-26988"/>
            <a:ext cx="9199563" cy="691197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</TotalTime>
  <Words>3</Words>
  <Application>Microsoft Office PowerPoint</Application>
  <PresentationFormat>Экран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Берегите себя!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Lil Ro</dc:creator>
  <cp:lastModifiedBy>Lil Ro</cp:lastModifiedBy>
  <cp:revision>3</cp:revision>
  <dcterms:created xsi:type="dcterms:W3CDTF">2023-09-04T14:31:05Z</dcterms:created>
  <dcterms:modified xsi:type="dcterms:W3CDTF">2023-09-04T14:54:49Z</dcterms:modified>
</cp:coreProperties>
</file>