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3" r:id="rId1"/>
  </p:sldMasterIdLst>
  <p:notesMasterIdLst>
    <p:notesMasterId r:id="rId15"/>
  </p:notes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CA03D-BF3B-4BCB-ABD9-75A49652D0D6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88D02-77D2-454A-BB90-E2A234F388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242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8D02-77D2-454A-BB90-E2A234F3887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242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47B5-A7BF-4E07-B41B-50433D38D79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21E1-1B35-484C-9495-AD9006A9EB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296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47B5-A7BF-4E07-B41B-50433D38D79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21E1-1B35-484C-9495-AD9006A9EB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02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47B5-A7BF-4E07-B41B-50433D38D79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21E1-1B35-484C-9495-AD9006A9EB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6431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47B5-A7BF-4E07-B41B-50433D38D79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21E1-1B35-484C-9495-AD9006A9EB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132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47B5-A7BF-4E07-B41B-50433D38D79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21E1-1B35-484C-9495-AD9006A9EB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1843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47B5-A7BF-4E07-B41B-50433D38D79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21E1-1B35-484C-9495-AD9006A9EB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59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47B5-A7BF-4E07-B41B-50433D38D79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21E1-1B35-484C-9495-AD9006A9EB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705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47B5-A7BF-4E07-B41B-50433D38D79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21E1-1B35-484C-9495-AD9006A9EB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159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47B5-A7BF-4E07-B41B-50433D38D79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21E1-1B35-484C-9495-AD9006A9EB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87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47B5-A7BF-4E07-B41B-50433D38D79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21E1-1B35-484C-9495-AD9006A9EB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11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47B5-A7BF-4E07-B41B-50433D38D79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21E1-1B35-484C-9495-AD9006A9EB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30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47B5-A7BF-4E07-B41B-50433D38D79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21E1-1B35-484C-9495-AD9006A9EB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38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47B5-A7BF-4E07-B41B-50433D38D79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21E1-1B35-484C-9495-AD9006A9EB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49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47B5-A7BF-4E07-B41B-50433D38D79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21E1-1B35-484C-9495-AD9006A9EB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897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47B5-A7BF-4E07-B41B-50433D38D79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21E1-1B35-484C-9495-AD9006A9EB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55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47B5-A7BF-4E07-B41B-50433D38D79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21E1-1B35-484C-9495-AD9006A9EB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855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647B5-A7BF-4E07-B41B-50433D38D79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6FF21E1-1B35-484C-9495-AD9006A9EB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66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novogodnij-ru.ru/pozdravleniya-s-dnem-pobedy-v-stixax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8868" y="330926"/>
            <a:ext cx="846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Муниципальное бюджетное дошкольное образовательное учреждение «Детский сад №5 «Снежинка»</a:t>
            </a:r>
            <a:endParaRPr lang="ru-RU" dirty="0"/>
          </a:p>
        </p:txBody>
      </p:sp>
      <p:pic>
        <p:nvPicPr>
          <p:cNvPr id="5" name="Picture 2" descr="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45F71"/>
              </a:clrFrom>
              <a:clrTo>
                <a:srgbClr val="A45F71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82699" y="1307638"/>
            <a:ext cx="3528194" cy="2626387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dist="45791" dir="3378596" algn="ctr" rotWithShape="0">
              <a:srgbClr val="808080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409127" y="1159099"/>
            <a:ext cx="347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Март-Апрель-Май 2017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261" y="1710273"/>
            <a:ext cx="4880154" cy="345569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982699" y="4185451"/>
            <a:ext cx="37180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Пробудившись ото сна,</a:t>
            </a:r>
            <a:r>
              <a:rPr lang="ru-RU" smtClean="0"/>
              <a:t/>
            </a:r>
            <a:br>
              <a:rPr lang="ru-RU" smtClean="0"/>
            </a:br>
            <a:r>
              <a:rPr lang="ru-RU"/>
              <a:t>Кистью мягкою весна</a:t>
            </a:r>
            <a:r>
              <a:rPr lang="ru-RU" smtClean="0"/>
              <a:t/>
            </a:r>
            <a:br>
              <a:rPr lang="ru-RU" smtClean="0"/>
            </a:br>
            <a:r>
              <a:rPr lang="ru-RU"/>
              <a:t>На ветвях рисует почки,</a:t>
            </a:r>
            <a:r>
              <a:rPr lang="ru-RU" smtClean="0"/>
              <a:t/>
            </a:r>
            <a:br>
              <a:rPr lang="ru-RU" smtClean="0"/>
            </a:br>
            <a:r>
              <a:rPr lang="ru-RU"/>
              <a:t>На полях — грачей цепочки,</a:t>
            </a:r>
            <a:r>
              <a:rPr lang="ru-RU" smtClean="0"/>
              <a:t/>
            </a:r>
            <a:br>
              <a:rPr lang="ru-RU" smtClean="0"/>
            </a:br>
            <a:r>
              <a:rPr lang="ru-RU"/>
              <a:t>Над ожившею листвой -</a:t>
            </a:r>
            <a:r>
              <a:rPr lang="ru-RU" smtClean="0"/>
              <a:t/>
            </a:r>
            <a:br>
              <a:rPr lang="ru-RU" smtClean="0"/>
            </a:br>
            <a:r>
              <a:rPr lang="ru-RU"/>
              <a:t>Первый росчерк грозовой,</a:t>
            </a:r>
            <a:r>
              <a:rPr lang="ru-RU" smtClean="0"/>
              <a:t/>
            </a:r>
            <a:br>
              <a:rPr lang="ru-RU" smtClean="0"/>
            </a:br>
            <a:r>
              <a:rPr lang="ru-RU"/>
              <a:t>А в тени прозрачной сада -</a:t>
            </a:r>
            <a:r>
              <a:rPr lang="ru-RU" smtClean="0"/>
              <a:t/>
            </a:r>
            <a:br>
              <a:rPr lang="ru-RU" smtClean="0"/>
            </a:br>
            <a:r>
              <a:rPr lang="ru-RU"/>
              <a:t>Куст сирени у ограды.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35261" y="5355771"/>
            <a:ext cx="4880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Выпуск подготовили:</a:t>
            </a:r>
          </a:p>
          <a:p>
            <a:r>
              <a:rPr lang="ru-RU" dirty="0" smtClean="0"/>
              <a:t>Тронь Анна Александровна</a:t>
            </a:r>
          </a:p>
          <a:p>
            <a:r>
              <a:rPr lang="ru-RU" dirty="0" smtClean="0"/>
              <a:t>Цыганкова Екатерина Николаевна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240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930400"/>
          </a:xfrm>
        </p:spPr>
        <p:txBody>
          <a:bodyPr/>
          <a:lstStyle/>
          <a:p>
            <a:pPr algn="ctr"/>
            <a:r>
              <a:rPr lang="ru-RU" dirty="0"/>
              <a:t>Акция «Посади </a:t>
            </a:r>
            <a:r>
              <a:rPr lang="ru-RU" dirty="0" smtClean="0"/>
              <a:t>дерево»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42590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19 мая на участке нашего сада, под руководством Тронь А.А. и Цыганковой Е.Н. прошла экологическая акция «Посади дерево». В ней приняли участие воспитанники средне-подготовительной группы «Веселые ребята» и их родители.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8" y="2193680"/>
            <a:ext cx="3328253" cy="24499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20" y="2603863"/>
            <a:ext cx="2804337" cy="40440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60" y="2682241"/>
            <a:ext cx="3081363" cy="33413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231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Никто не забыт, ничто не забыто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8431" y="1493822"/>
            <a:ext cx="79398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9 </a:t>
            </a:r>
            <a:r>
              <a:rPr lang="ru-RU" dirty="0" smtClean="0"/>
              <a:t>мая все </a:t>
            </a:r>
            <a:r>
              <a:rPr lang="ru-RU" dirty="0"/>
              <a:t>мы помним великий День Победы и передаем историю нашим детям, мы чтим память тех, кто погиб еще на войне и помним тех, кто не дожил до 9 мая 2017 года. Мы кланяемся в ноги живущим ветеранам, мы дарим им цветы, и для них поздравления на 9 мая в стихах </a:t>
            </a:r>
            <a:r>
              <a:rPr lang="ru-RU" dirty="0" smtClean="0"/>
              <a:t>.</a:t>
            </a:r>
            <a:r>
              <a:rPr lang="ru-RU" dirty="0"/>
              <a:t> Спасибо Вам, дорогие наши деды!</a:t>
            </a:r>
            <a:r>
              <a:rPr lang="ru-RU" u="sng" dirty="0">
                <a:hlinkClick r:id="rId2"/>
              </a:rPr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69117" y="3150606"/>
            <a:ext cx="34765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Поздравляю с Днём Победы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этот славный майский день. Нам её добыли деды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 день, когда цвела сирень. Путь тяжёлый вёл к победе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В битвах тяжких, непростых. В чёрной гари, в боли, смерти Ради жизни всех живых..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187" y="3150606"/>
            <a:ext cx="3869930" cy="283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1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 заметку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997" y="1533572"/>
            <a:ext cx="8596668" cy="50065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050" b="1" dirty="0"/>
              <a:t>СОВЕТЫ  РОДИТЕЛЯМ ДОШКОЛЬНИКОВ НА ЛЕТНИЙ ПЕРИОД</a:t>
            </a:r>
            <a:r>
              <a:rPr lang="ru-RU" sz="1050" b="1" dirty="0" smtClean="0"/>
              <a:t>.</a:t>
            </a:r>
            <a:endParaRPr lang="ru-RU" sz="1050" b="1" dirty="0"/>
          </a:p>
          <a:p>
            <a:pPr marL="0" indent="0">
              <a:buNone/>
            </a:pPr>
            <a:r>
              <a:rPr lang="ru-RU" sz="1050" dirty="0"/>
              <a:t>«Лето с пользой для ума»</a:t>
            </a:r>
          </a:p>
          <a:p>
            <a:pPr marL="0" indent="0">
              <a:buNone/>
            </a:pPr>
            <a:r>
              <a:rPr lang="ru-RU" sz="1050" dirty="0" smtClean="0"/>
              <a:t>Лето </a:t>
            </a:r>
            <a:r>
              <a:rPr lang="ru-RU" sz="1050" dirty="0"/>
              <a:t>– благоприятный период не только для отдыха и укрепления здоровья детей, но и для их  психического развития. В это  время года дети  с помощью взрослых  могут расширить свои представления об окружающем мире,  развить  внимание, память, наблюдательность, умение сравнивать, обобщать, классифицировать, обогатить словарный запас, а также  проявить  творческие способности. Всё это очень важно для их эмоционального и нравственного благополучия и  подготовки  к школьному обучению. Во время совместного  досуга советую</a:t>
            </a:r>
            <a:r>
              <a:rPr lang="ru-RU" sz="1050" dirty="0" smtClean="0"/>
              <a:t>:</a:t>
            </a:r>
            <a:endParaRPr lang="ru-RU" sz="1050" dirty="0"/>
          </a:p>
          <a:p>
            <a:pPr marL="0" indent="0">
              <a:buNone/>
            </a:pPr>
            <a:r>
              <a:rPr lang="ru-RU" sz="1050" dirty="0"/>
              <a:t>1.Знакомить детей с природными явлениями, происходящими летом в неживой и живой природе. Учить видеть  природные взаимосвязи. (Например, тучи на небе, значит,  будет </a:t>
            </a:r>
            <a:r>
              <a:rPr lang="ru-RU" sz="1050" dirty="0" err="1"/>
              <a:t>дождь.Цветы</a:t>
            </a:r>
            <a:r>
              <a:rPr lang="ru-RU" sz="1050" dirty="0"/>
              <a:t> одуванчика закрыты в пасмурную  погоду  или вечером  и т.п</a:t>
            </a:r>
            <a:r>
              <a:rPr lang="ru-RU" sz="1050" dirty="0" smtClean="0"/>
              <a:t>.)</a:t>
            </a:r>
            <a:endParaRPr lang="ru-RU" sz="1050" dirty="0"/>
          </a:p>
          <a:p>
            <a:pPr marL="0" indent="0">
              <a:buNone/>
            </a:pPr>
            <a:r>
              <a:rPr lang="ru-RU" sz="1050" dirty="0"/>
              <a:t>2. Гуляя  в парке и лесу, наблюдать за  разными представителями животного  мира,  рассматривать  деревья, кустарники, цветущие травы. И обязательно предлагать ребёнку рассказать о том, что он увидел.  Что растёт в лесу (в поле, на лугу), кто там живёт?  Воспитывать бережное отношение к природе</a:t>
            </a:r>
            <a:r>
              <a:rPr lang="ru-RU" sz="1050" dirty="0" smtClean="0"/>
              <a:t>.</a:t>
            </a:r>
            <a:endParaRPr lang="ru-RU" sz="1050" dirty="0"/>
          </a:p>
          <a:p>
            <a:pPr marL="0" indent="0">
              <a:buNone/>
            </a:pPr>
            <a:r>
              <a:rPr lang="ru-RU" sz="1050" dirty="0" smtClean="0"/>
              <a:t>3.Рассматривать  </a:t>
            </a:r>
            <a:r>
              <a:rPr lang="ru-RU" sz="1050" dirty="0"/>
              <a:t>растения,  называть их части: ствол, ветка, лист, цветок, плод, корень, лепесток, . Учить различать и называть несколько видов деревьев и кустарников. Сравнивать их, определяя сходство и отличие. Например, сравнить клён и берёзу, ель и сосну, сирень и рябину.  </a:t>
            </a:r>
          </a:p>
          <a:p>
            <a:pPr marL="0" indent="0">
              <a:buNone/>
            </a:pPr>
            <a:r>
              <a:rPr lang="ru-RU" sz="1050" dirty="0"/>
              <a:t>4. Проводить  дидактические игры:    «С какого дерева лист», «Найди такой же лист », «Узнай  и назови» (дерево, куст, на картинке или в природе), «Что лишнее</a:t>
            </a:r>
            <a:r>
              <a:rPr lang="ru-RU" sz="1050" dirty="0" smtClean="0"/>
              <a:t>?».</a:t>
            </a:r>
            <a:endParaRPr lang="ru-RU" sz="1050" dirty="0"/>
          </a:p>
          <a:p>
            <a:pPr marL="0" indent="0">
              <a:buNone/>
            </a:pPr>
            <a:r>
              <a:rPr lang="ru-RU" sz="1050" dirty="0"/>
              <a:t>5.Учить различать и называть несколько видов полевых и садовых цветов. Дидактическая игра  на группировку цветов «На лугу – на клумбе</a:t>
            </a:r>
            <a:r>
              <a:rPr lang="ru-RU" sz="1050" dirty="0" smtClean="0"/>
              <a:t>».</a:t>
            </a:r>
          </a:p>
          <a:p>
            <a:pPr marL="0" indent="0">
              <a:buNone/>
            </a:pPr>
            <a:r>
              <a:rPr lang="ru-RU" sz="1050" dirty="0"/>
              <a:t>6. Учить стихи о цветах и деревьях: Е. Благинина «По малину»,  «Рябина», </a:t>
            </a:r>
            <a:r>
              <a:rPr lang="ru-RU" sz="1050" dirty="0" err="1"/>
              <a:t>Е.Серова</a:t>
            </a:r>
            <a:r>
              <a:rPr lang="ru-RU" sz="1050" dirty="0"/>
              <a:t> «Колокольчик», «Ландыш», «Кашка», «Одуванчик», </a:t>
            </a:r>
            <a:r>
              <a:rPr lang="ru-RU" sz="1050" dirty="0" err="1"/>
              <a:t>И.Токмакова</a:t>
            </a:r>
            <a:r>
              <a:rPr lang="ru-RU" sz="1050" dirty="0"/>
              <a:t> «Ели», «Берёзы», «Сосны», «</a:t>
            </a:r>
            <a:r>
              <a:rPr lang="ru-RU" sz="1050" dirty="0" err="1"/>
              <a:t>Дуб»,З</a:t>
            </a:r>
            <a:r>
              <a:rPr lang="ru-RU" sz="1050" dirty="0"/>
              <a:t>. Александрова «Букет».</a:t>
            </a:r>
          </a:p>
          <a:p>
            <a:pPr marL="0" indent="0">
              <a:buNone/>
            </a:pPr>
            <a:r>
              <a:rPr lang="ru-RU" sz="1050" dirty="0"/>
              <a:t>Читать рассказы о растениях и беседовать по их содержанию:  А. </a:t>
            </a:r>
            <a:r>
              <a:rPr lang="ru-RU" sz="1050" dirty="0" err="1"/>
              <a:t>Онегов</a:t>
            </a:r>
            <a:r>
              <a:rPr lang="ru-RU" sz="1050" dirty="0"/>
              <a:t> «На лесной поляне», М. Пришвин «Золотой луг» и другие.</a:t>
            </a:r>
          </a:p>
          <a:p>
            <a:pPr marL="0" indent="0">
              <a:buNone/>
            </a:pPr>
            <a:r>
              <a:rPr lang="ru-RU" sz="1050" dirty="0"/>
              <a:t>7.Отдыхая на реке, озере, море тоже  развивайте детскую наблюдательность и умение сравнивать.  Чем похожи, чем отличаются эти водоёмы? Объясните, что такое течение, берега, волны, прибой. Наблюдайте с малышом за рыбками, чайками.</a:t>
            </a:r>
          </a:p>
          <a:p>
            <a:pPr marL="0" indent="0">
              <a:buNone/>
            </a:pP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40774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076" y="305664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050" dirty="0" smtClean="0"/>
              <a:t>8</a:t>
            </a:r>
            <a:r>
              <a:rPr lang="ru-RU" sz="1050" dirty="0"/>
              <a:t>. Летом создавайте детям условия для игр с  природным материалом (шишками, камешками, листьями, веточками, песком, глиной и пр.)  Дети учатся использовать предметы - заместители (например, палочку вместо ложечки для куклы, камешки, вместо конфет для неё). Это развивает фантазию и творческие способности</a:t>
            </a:r>
            <a:r>
              <a:rPr lang="ru-RU" sz="1050" dirty="0" smtClean="0"/>
              <a:t>.</a:t>
            </a:r>
            <a:endParaRPr lang="ru-RU" sz="1050" dirty="0"/>
          </a:p>
          <a:p>
            <a:pPr marL="0" indent="0">
              <a:buNone/>
            </a:pPr>
            <a:r>
              <a:rPr lang="ru-RU" sz="1050" dirty="0"/>
              <a:t> 9. Учите ребёнка   различать и правильно называть величины предметов и объектов, а не только «большой – маленький». Например, ствол толстый и тонкий, дерево высокое и низкое, ветка длинная и короткая,  река широкая, а ручей узкий и т.д</a:t>
            </a:r>
            <a:r>
              <a:rPr lang="ru-RU" sz="1050" dirty="0" smtClean="0"/>
              <a:t>.</a:t>
            </a:r>
            <a:endParaRPr lang="ru-RU" sz="1050" dirty="0"/>
          </a:p>
          <a:p>
            <a:pPr marL="0" indent="0">
              <a:buNone/>
            </a:pPr>
            <a:r>
              <a:rPr lang="ru-RU" sz="1050" dirty="0"/>
              <a:t>10. Разнообразие летних красок,  поможет  учить с детьми названия цвета, в том числе и оттенков. Поиграйте с ними так:  «Разные краски лета», «Цветные фоны», «Собери одинаковые по цвету</a:t>
            </a:r>
            <a:r>
              <a:rPr lang="ru-RU" sz="1050" dirty="0" smtClean="0"/>
              <a:t>».</a:t>
            </a:r>
            <a:endParaRPr lang="ru-RU" sz="1050" dirty="0"/>
          </a:p>
          <a:p>
            <a:pPr marL="0" indent="0">
              <a:buNone/>
            </a:pPr>
            <a:r>
              <a:rPr lang="ru-RU" sz="1050" dirty="0"/>
              <a:t>11.Учите ориентироваться в пространстве. Этому поможет дидактическая игра «Спрячь игрушку» (под стул, на полку, за спину, т.д.),«Делай, как я скажу» (два шага вперёд, один шаг вправо, подними левую руку вверх, закрой правой рукой левый глаз и т.д.).Ориентироваться на плоскости листа научат задания типа: « Положи в центр листок клёна, в правый верхний угол- шишку ели, в левый верхний угол- шишку сосны, правый нижний угол- ромашку, в левый нижний угол- василёк</a:t>
            </a:r>
            <a:r>
              <a:rPr lang="ru-RU" sz="1050" dirty="0" smtClean="0"/>
              <a:t>».</a:t>
            </a:r>
            <a:endParaRPr lang="ru-RU" sz="1050" dirty="0"/>
          </a:p>
          <a:p>
            <a:pPr marL="0" indent="0">
              <a:buNone/>
            </a:pPr>
            <a:r>
              <a:rPr lang="ru-RU" sz="1050" dirty="0"/>
              <a:t>12.Упражняйте детей в счёте до 10 и обратно,  опять же используя природный материал (шишки, камешки, лепестки, листья и пр</a:t>
            </a:r>
            <a:r>
              <a:rPr lang="ru-RU" sz="1050" dirty="0" smtClean="0"/>
              <a:t>.).</a:t>
            </a:r>
            <a:endParaRPr lang="ru-RU" sz="1050" dirty="0"/>
          </a:p>
          <a:p>
            <a:pPr marL="0" indent="0">
              <a:buNone/>
            </a:pPr>
            <a:r>
              <a:rPr lang="ru-RU" sz="1050" dirty="0"/>
              <a:t>13.Учите детей сравнивать. Например, дерево и бревно, птицу и самолёт, ромашку и колокольчик, яблоко и грушу,  девочку и куклу. В чём их отличие и есть ли сходство?  Почему? Учите ребёнка доказывать своё мнение</a:t>
            </a:r>
            <a:r>
              <a:rPr lang="ru-RU" sz="1050" dirty="0" smtClean="0"/>
              <a:t>.</a:t>
            </a:r>
            <a:endParaRPr lang="ru-RU" sz="1050" dirty="0"/>
          </a:p>
          <a:p>
            <a:pPr marL="0" indent="0">
              <a:buNone/>
            </a:pPr>
            <a:r>
              <a:rPr lang="ru-RU" sz="1050" dirty="0"/>
              <a:t>14. Работая на огороде и во фруктовом саду, дайте  детям на наглядном примере понять  процесс выращивания растений из семян, расскажите о зависимости их роста от природных условий (света, влаги, тепла). Учите наблюдать за ростом и созреванием овощей, фруктов и ягод и привлекайте к посильной помощи</a:t>
            </a:r>
            <a:r>
              <a:rPr lang="ru-RU" sz="1050" dirty="0" smtClean="0"/>
              <a:t>.</a:t>
            </a:r>
            <a:endParaRPr lang="ru-RU" sz="1050" dirty="0"/>
          </a:p>
          <a:p>
            <a:pPr marL="0" indent="0">
              <a:buNone/>
            </a:pPr>
            <a:r>
              <a:rPr lang="ru-RU" sz="1050" dirty="0"/>
              <a:t>15 .Учить детей ежедневно рассказывать о погоде, о том, что они увидели, чем занимались. И если малыш допускает ошибки в построении предложений, исправьте его. Это способствует развитию грамматического строя и связной речи ребёнка</a:t>
            </a:r>
            <a:r>
              <a:rPr lang="ru-RU" sz="1050" dirty="0" smtClean="0"/>
              <a:t>.</a:t>
            </a:r>
            <a:endParaRPr lang="ru-RU" sz="1050" dirty="0"/>
          </a:p>
          <a:p>
            <a:pPr marL="0" indent="0">
              <a:buNone/>
            </a:pPr>
            <a:r>
              <a:rPr lang="ru-RU" sz="1050" dirty="0"/>
              <a:t>16.Развивайте речевое дыхание ребёнка, предлагая подуть  в соломинку или на одуванчики, надувая шарики или мыльные пузыри</a:t>
            </a:r>
            <a:r>
              <a:rPr lang="ru-RU" sz="1050" dirty="0" smtClean="0"/>
              <a:t>.</a:t>
            </a:r>
            <a:endParaRPr lang="ru-RU" sz="1050" dirty="0"/>
          </a:p>
          <a:p>
            <a:pPr marL="0" indent="0">
              <a:buNone/>
            </a:pPr>
            <a:r>
              <a:rPr lang="ru-RU" sz="1050" dirty="0"/>
              <a:t>Всё это сформирует у детей целостное представление о лете как о времени года, расширит их кругозор, разовьёт  интеллект и любознательность, приобщит к удивительному миру природы. И, что особенно важно, совместный досуг, общие дела и игры сближают детей и родителей,  улучшают  домашний микроклимат  и способствуют укреплению семьи.</a:t>
            </a:r>
          </a:p>
          <a:p>
            <a:pPr marL="0" indent="0">
              <a:buNone/>
            </a:pPr>
            <a:endParaRPr lang="ru-RU" sz="105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205" y="5228484"/>
            <a:ext cx="2399212" cy="152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16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15156" y="450760"/>
            <a:ext cx="3606084" cy="59629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24626" y="473591"/>
            <a:ext cx="338714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Притча о жизни-стр.3</a:t>
            </a:r>
          </a:p>
          <a:p>
            <a:r>
              <a:rPr lang="ru-RU" sz="2000" dirty="0" smtClean="0"/>
              <a:t>Воспитатель года 2017-стр.4</a:t>
            </a:r>
          </a:p>
          <a:p>
            <a:r>
              <a:rPr lang="ru-RU" sz="2000" dirty="0" smtClean="0"/>
              <a:t>2017 год-год экологии-стр.5</a:t>
            </a:r>
          </a:p>
          <a:p>
            <a:r>
              <a:rPr lang="ru-RU" sz="2000" dirty="0" smtClean="0"/>
              <a:t>Фоторепортаж собраний-стр.5</a:t>
            </a:r>
          </a:p>
          <a:p>
            <a:r>
              <a:rPr lang="ru-RU" sz="2000" dirty="0" smtClean="0"/>
              <a:t>Спортивное развлечение «Космические дали»-стр.6</a:t>
            </a:r>
          </a:p>
          <a:p>
            <a:r>
              <a:rPr lang="ru-RU" sz="2000" dirty="0" smtClean="0"/>
              <a:t>Танцевальный фестиваль –стр.7</a:t>
            </a:r>
          </a:p>
          <a:p>
            <a:r>
              <a:rPr lang="ru-RU" sz="2000" dirty="0" smtClean="0"/>
              <a:t>Спортивный праздник-стр.8</a:t>
            </a:r>
          </a:p>
          <a:p>
            <a:r>
              <a:rPr lang="ru-RU" sz="2000" dirty="0" smtClean="0"/>
              <a:t>День открытых дверей-стр.9</a:t>
            </a:r>
          </a:p>
          <a:p>
            <a:r>
              <a:rPr lang="ru-RU" sz="2000" dirty="0" smtClean="0"/>
              <a:t>Акция «Посади дерево»-стр.10</a:t>
            </a:r>
          </a:p>
          <a:p>
            <a:r>
              <a:rPr lang="ru-RU" sz="2000" dirty="0" smtClean="0"/>
              <a:t>Поздравлялка-стр.11</a:t>
            </a:r>
          </a:p>
          <a:p>
            <a:r>
              <a:rPr lang="ru-RU" sz="2000" dirty="0" smtClean="0"/>
              <a:t>На заметку-стр.12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149" y="90152"/>
            <a:ext cx="1920471" cy="14425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50377" y="1314994"/>
            <a:ext cx="47287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j-lt"/>
              </a:rPr>
              <a:t>Тема номера «Экология и мы»</a:t>
            </a:r>
          </a:p>
          <a:p>
            <a:r>
              <a:rPr lang="ru-RU" sz="2000" dirty="0" smtClean="0">
                <a:latin typeface="+mj-lt"/>
              </a:rPr>
              <a:t>5 января 2016 года президент России </a:t>
            </a:r>
            <a:r>
              <a:rPr lang="ru-RU" sz="2000" dirty="0" err="1" smtClean="0">
                <a:latin typeface="+mj-lt"/>
              </a:rPr>
              <a:t>В.Путин</a:t>
            </a:r>
            <a:r>
              <a:rPr lang="ru-RU" sz="2000" dirty="0" smtClean="0">
                <a:latin typeface="+mj-lt"/>
              </a:rPr>
              <a:t> подписал указ, в соответствии с которым 2017 год в России объявлен годом экологии. Мероприятия по экологическому воспитанию проводились в нашем ДОУ. Ведь прививать детям любовь к природе надо с самого раннего возраста</a:t>
            </a:r>
          </a:p>
          <a:p>
            <a:r>
              <a:rPr lang="ru-RU" sz="2000" dirty="0" smtClean="0">
                <a:latin typeface="+mj-lt"/>
                <a:cs typeface="Times New Roman" panose="02020603050405020304" pitchFamily="18" charset="0"/>
              </a:rPr>
              <a:t>Мы с нетерпением расскажем о более значимых событиях, посвященных данной теме в нашем номере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874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Притчи о жизни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46486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Притча- это небольшой поучительный рассказ, заключающий в себе поучение (премудрость).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838" y="2118548"/>
            <a:ext cx="2990420" cy="20876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838" y="4315932"/>
            <a:ext cx="2990420" cy="18545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355" y="2118549"/>
            <a:ext cx="2596199" cy="40455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54" y="2118549"/>
            <a:ext cx="3576919" cy="404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9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Воспитатель года-2017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580" y="1418945"/>
            <a:ext cx="8596668" cy="3880773"/>
          </a:xfrm>
        </p:spPr>
        <p:txBody>
          <a:bodyPr/>
          <a:lstStyle/>
          <a:p>
            <a:r>
              <a:rPr lang="ru-RU" dirty="0" smtClean="0"/>
              <a:t>С 22 марта по 31 марта 2017 года в городе Сафоново прошёл ежегодный районный конкурс «Воспитатель года-2017». Торжественное мероприятие проходило в Центре детского творчества. Наш детский сад представляла Цыганкова Е.Н., воспитатель первой квалификационной категории.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18" y="2739745"/>
            <a:ext cx="2989762" cy="41182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37166" y="2934789"/>
            <a:ext cx="39449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Словно мам для ребят,</a:t>
            </a:r>
          </a:p>
          <a:p>
            <a:r>
              <a:rPr lang="ru-RU" sz="2000" dirty="0" smtClean="0"/>
              <a:t>В них души не чает.</a:t>
            </a:r>
          </a:p>
          <a:p>
            <a:r>
              <a:rPr lang="ru-RU" sz="2000" dirty="0" smtClean="0"/>
              <a:t>Её добрый, нежный взгляд </a:t>
            </a:r>
          </a:p>
          <a:p>
            <a:r>
              <a:rPr lang="ru-RU" sz="2000" dirty="0" smtClean="0"/>
              <a:t>Утром их встречает.</a:t>
            </a:r>
          </a:p>
          <a:p>
            <a:r>
              <a:rPr lang="ru-RU" sz="2000" dirty="0" smtClean="0"/>
              <a:t>Вы, сама того не зная, </a:t>
            </a:r>
          </a:p>
          <a:p>
            <a:r>
              <a:rPr lang="ru-RU" sz="2000" dirty="0" smtClean="0"/>
              <a:t>Дарите им душу</a:t>
            </a:r>
          </a:p>
          <a:p>
            <a:r>
              <a:rPr lang="ru-RU" sz="2000" dirty="0" smtClean="0"/>
              <a:t>Счастья в жизни вам желаем</a:t>
            </a:r>
          </a:p>
          <a:p>
            <a:r>
              <a:rPr lang="ru-RU" sz="2000" dirty="0" smtClean="0"/>
              <a:t>И детей послушных!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4928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9669"/>
            <a:ext cx="8596668" cy="809897"/>
          </a:xfrm>
        </p:spPr>
        <p:txBody>
          <a:bodyPr/>
          <a:lstStyle/>
          <a:p>
            <a:r>
              <a:rPr lang="ru-RU" dirty="0" smtClean="0"/>
              <a:t>2017 год-год экологии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911" y="879566"/>
            <a:ext cx="8596668" cy="33963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/>
              <a:t>	В связи с этим ,в апреле, в нашем детском саду прошли родительские собрания на экологическую тематику.</a:t>
            </a:r>
          </a:p>
          <a:p>
            <a:pPr marL="0" indent="0">
              <a:buNone/>
            </a:pPr>
            <a:r>
              <a:rPr lang="ru-RU" sz="1400" dirty="0" smtClean="0"/>
              <a:t>	</a:t>
            </a:r>
            <a:r>
              <a:rPr lang="ru-RU" sz="1400" dirty="0"/>
              <a:t>	</a:t>
            </a:r>
            <a:r>
              <a:rPr lang="ru-RU" sz="1400" dirty="0" smtClean="0"/>
              <a:t>Воспитатели (</a:t>
            </a:r>
            <a:r>
              <a:rPr lang="ru-RU" sz="1400" dirty="0" err="1" smtClean="0"/>
              <a:t>Парыгина</a:t>
            </a:r>
            <a:r>
              <a:rPr lang="ru-RU" sz="1400" dirty="0" smtClean="0"/>
              <a:t> Н.М. и </a:t>
            </a:r>
            <a:r>
              <a:rPr lang="ru-RU" sz="1400" dirty="0" err="1" smtClean="0"/>
              <a:t>Миренкова</a:t>
            </a:r>
            <a:r>
              <a:rPr lang="ru-RU" sz="1400" dirty="0" smtClean="0"/>
              <a:t> Н.А.) организовали родительское собрание в форме «Творческой лаборатории», где изготовили поделки из  природного материала.</a:t>
            </a:r>
          </a:p>
          <a:p>
            <a:pPr marL="0" indent="0">
              <a:buNone/>
            </a:pPr>
            <a:r>
              <a:rPr lang="ru-RU" sz="1400" dirty="0"/>
              <a:t>	</a:t>
            </a:r>
            <a:r>
              <a:rPr lang="ru-RU" sz="1400" dirty="0" smtClean="0"/>
              <a:t>Воспитатели (Тронь А.А. и Цыганкова Е.Н.) не стали ограничиваться только присутствием родителей, и подключили к участию в собрании детей. Также гостьей этого мероприятия стала писательница- Полетаева Л.Н..</a:t>
            </a:r>
          </a:p>
          <a:p>
            <a:pPr marL="0" indent="0">
              <a:buNone/>
            </a:pPr>
            <a:r>
              <a:rPr lang="ru-RU" sz="1400" dirty="0" smtClean="0"/>
              <a:t> Во всех возрастных группах детского сада, педагоги провели открытые занятия по экологическому воспитанию.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162" y="3805646"/>
            <a:ext cx="2784883" cy="24122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469" y="3805646"/>
            <a:ext cx="3004457" cy="241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573" y="73867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Спортивное развлечение «Космические дали»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573" y="1394667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ДОУ прошло интересное спортивно-развлекательное мероприятие на тему "Космические дали". Ребята читали стихи, принимали участие в командных соревнованиях. Оценивали выступление команд родители воспитанников. Организовали и провели мероприятие педагоги - Лунева Светлана Викторовна и Цыганкова Екатерина Николаевна.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95" y="3529573"/>
            <a:ext cx="3520196" cy="30541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769" y="3517013"/>
            <a:ext cx="3646365" cy="3066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212" y="3529573"/>
            <a:ext cx="3344092" cy="29999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398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Танцевальный фестиваль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Воспитанники ДОУ приняли участие в районном фестивале детского творчества "С днем рождения, любимый город".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608" y="2908662"/>
            <a:ext cx="4969692" cy="372726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10758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04503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Спортивный праздник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59401"/>
            <a:ext cx="8596668" cy="3151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/>
              <a:t>26 апреля 2017 года в детско-юношеской спортивной школе прошёл спортивный праздник. В празднике приняли  участие дети дошкольных учреждений города и района. За участие в соревнованиях воспитанник нашего ДОУ Матвей Фатеев награжден грамотой и медалью.</a:t>
            </a:r>
          </a:p>
          <a:p>
            <a:pPr marL="0" indent="0">
              <a:buNone/>
            </a:pPr>
            <a:r>
              <a:rPr lang="ru-RU" sz="1400" dirty="0" smtClean="0"/>
              <a:t>В нашем саду, спортивные не только дети, но и воспитатели, которые занимаются спортом, чтобы улучшить общее состояние организма. Ведь физическая культура помогает сохранить форму, похудеть, накачать мышцы, обеспечить заряд бодрости, и  женщинам на заметку, выглядеть моложе  своих лет. Не зря существует поговорка: «В здоровом теле- здоровый дух»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92" y="3160487"/>
            <a:ext cx="2632710" cy="351027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027" y="3160488"/>
            <a:ext cx="2692124" cy="351027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9828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85607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Наши двери открыты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951" y="863011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/>
              <a:t>27 апреля в детском саду прошёл День открытых дверей. Где родители понаблюдали как проходит НОД в саду, посмотрели в какие интересные и развивающие игры можно поиграть с ребенком. Также родители будущих воспитанников познакомились с условиями пребывания в ДОУ, получили советы по адаптации, познакомились с установленным режимом дня и питания, задали интересующие вопросы руководителю детского сада- Киселёвой Л.А.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216" y="1813923"/>
            <a:ext cx="2998170" cy="2248627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67" y="2388688"/>
            <a:ext cx="2980664" cy="204433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901" y="4256577"/>
            <a:ext cx="3120001" cy="235462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3016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149</TotalTime>
  <Words>1510</Words>
  <Application>Microsoft Office PowerPoint</Application>
  <PresentationFormat>Широкоэкранный</PresentationFormat>
  <Paragraphs>77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Притчи о жизни</vt:lpstr>
      <vt:lpstr>Воспитатель года-2017</vt:lpstr>
      <vt:lpstr>2017 год-год экологии России</vt:lpstr>
      <vt:lpstr>Спортивное развлечение «Космические дали»</vt:lpstr>
      <vt:lpstr>Танцевальный фестиваль </vt:lpstr>
      <vt:lpstr>Спортивный праздник</vt:lpstr>
      <vt:lpstr>Наши двери открыты</vt:lpstr>
      <vt:lpstr>Акция «Посади дерево»</vt:lpstr>
      <vt:lpstr>Никто не забыт, ничто не забыто</vt:lpstr>
      <vt:lpstr>На заметку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TRON</cp:lastModifiedBy>
  <cp:revision>22</cp:revision>
  <dcterms:created xsi:type="dcterms:W3CDTF">2017-05-22T14:22:13Z</dcterms:created>
  <dcterms:modified xsi:type="dcterms:W3CDTF">2022-11-28T17:45:56Z</dcterms:modified>
</cp:coreProperties>
</file>