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0" r:id="rId6"/>
    <p:sldId id="265" r:id="rId7"/>
    <p:sldId id="269" r:id="rId8"/>
    <p:sldId id="261" r:id="rId9"/>
    <p:sldId id="262" r:id="rId10"/>
    <p:sldId id="263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901"/>
    <a:srgbClr val="FD86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8E62F-F900-4ED3-9F3D-872FD123486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A526-2B61-4E3E-9019-8897CF86BB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A526-2B61-4E3E-9019-8897CF86BB3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916832"/>
            <a:ext cx="6172200" cy="189436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E95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ИЗО-уголок</a:t>
            </a:r>
            <a:r>
              <a:rPr lang="ru-RU" dirty="0" smtClean="0">
                <a:solidFill>
                  <a:srgbClr val="E95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группе №5 «Непоседы»</a:t>
            </a:r>
            <a:endParaRPr lang="ru-RU" dirty="0">
              <a:solidFill>
                <a:srgbClr val="E959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13176"/>
            <a:ext cx="2574032" cy="1371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Воспитатели: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Буйских Е.Д.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Якунина Т.Л.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3682752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Обзор.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ИЗО-уголока</a:t>
            </a:r>
            <a:endParaRPr lang="ru-RU" dirty="0"/>
          </a:p>
        </p:txBody>
      </p:sp>
      <p:pic>
        <p:nvPicPr>
          <p:cNvPr id="20482" name="Picture 2" descr="https://sun9-50.userapi.com/impg/UwqHA7Ylp9KHN2aHi2Og5XJME3J21TGvfO2VEw/sjzccmq2dh4.jpg?size=1280x960&amp;quality=95&amp;sign=6064258ac6e95df32738c03bb000691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kniga.ru/media/product/03/03070103/KA-00053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69899"/>
            <a:ext cx="3970147" cy="2588101"/>
          </a:xfrm>
          <a:prstGeom prst="rect">
            <a:avLst/>
          </a:prstGeom>
          <a:noFill/>
        </p:spPr>
      </p:pic>
      <p:pic>
        <p:nvPicPr>
          <p:cNvPr id="4098" name="Picture 2" descr="https://diamondelectric.ru/images/3462/3461058/kraski_gamm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0728"/>
            <a:ext cx="3096344" cy="3096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3575248" cy="12961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Обзор.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ИЗО-уголока</a:t>
            </a:r>
            <a:endParaRPr lang="ru-RU" dirty="0"/>
          </a:p>
        </p:txBody>
      </p:sp>
      <p:pic>
        <p:nvPicPr>
          <p:cNvPr id="22530" name="Picture 2" descr="https://sun9-11.userapi.com/impg/qwEKlk3mKriZyJLhZIe2OKFRlHULD_0-hmGmYg/rlirAsdVVPY.jpg?size=1280x960&amp;quality=95&amp;sign=0adb47aef0b9c5a87df9bc8e00c5261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404664"/>
            <a:ext cx="4992555" cy="3744416"/>
          </a:xfrm>
          <a:prstGeom prst="rect">
            <a:avLst/>
          </a:prstGeom>
          <a:noFill/>
        </p:spPr>
      </p:pic>
      <p:pic>
        <p:nvPicPr>
          <p:cNvPr id="22534" name="Picture 6" descr="https://sun9-60.userapi.com/impg/zo1KztVXabYbNFa5pc8LNAiEaTeroKzduDjZtQ/SCy77cabBik.jpg?size=810x1080&amp;quality=95&amp;sign=ba1c551780052656b4e6645560f153c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665623" y="3559515"/>
            <a:ext cx="2673297" cy="356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626968" cy="72494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для  родителей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sun9-79.userapi.com/impg/nU5bjnA5IF1I3woxNUfJ5VkfOtUQePtaH6h9xA/54ZoAQJQJMo.jpg?size=810x1080&amp;quality=95&amp;sign=f59e2ecc177e87555775bb657aa2a67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168352" cy="4224469"/>
          </a:xfrm>
          <a:prstGeom prst="rect">
            <a:avLst/>
          </a:prstGeom>
          <a:noFill/>
        </p:spPr>
      </p:pic>
      <p:pic>
        <p:nvPicPr>
          <p:cNvPr id="24580" name="Picture 4" descr="https://sun9-77.userapi.com/impg/zy7G8TPCjEIOyX5UG7Y7XrrfiGTwNCt7lIeRsQ/dAbQJP4xxZE.jpg?size=810x1080&amp;quality=95&amp;sign=5b24ca2458033009fccf1e70efacc26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68760"/>
            <a:ext cx="3131840" cy="4175787"/>
          </a:xfrm>
          <a:prstGeom prst="rect">
            <a:avLst/>
          </a:prstGeom>
          <a:noFill/>
        </p:spPr>
      </p:pic>
      <p:pic>
        <p:nvPicPr>
          <p:cNvPr id="24582" name="Picture 6" descr="https://sun9-29.userapi.com/impg/VDIfO4wnRcHlxX-RUB6D3lG0MF8S4mhyaryfxA/ZKo1ZK1_Bx0.jpg?size=810x1080&amp;quality=95&amp;sign=ea61022b752c11c70c288bfd701e36f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492896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86895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выставки детских работ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2.userapi.com/impg/sgrreHzXm9B1ZzEpxi6mHDEOYQABIdQCKdPi_g/evv7_UqqEdk.jpg?size=1280x960&amp;quality=95&amp;sign=075d26c3fd250fdddf4c47f339a00e6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824536" cy="3618402"/>
          </a:xfrm>
          <a:prstGeom prst="rect">
            <a:avLst/>
          </a:prstGeom>
          <a:noFill/>
        </p:spPr>
      </p:pic>
      <p:pic>
        <p:nvPicPr>
          <p:cNvPr id="2052" name="Picture 4" descr="https://sun9-79.userapi.com/impg/073JwGJjAZDI-S6LDuWuoRsjcXTe5hqt68afQQ/VjHKM6X9XQo.jpg?size=810x1080&amp;quality=95&amp;sign=dd40dc3498d0228d720579809e26d9a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464855" cy="4619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dzeninfra.ru/get-zen_doc/3693937/pub_5f85c5829cd6237d30f56751_5f86ae0d9cd6237d300ba81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4710625" cy="40050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67600" cy="229512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ИЗО-уголок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способствуют творческому развитию дошкольников. Ребята получают возможность раскрыть свой потенциал и обогатить представления о красоте окружающего мира.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lacepic.ru/wp-content/uploads/2021/09/24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472097"/>
            <a:ext cx="4968552" cy="338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67600" cy="366328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современному образовательному стандарту (ФГОС) оформление зоны ИЗО в группе отвечает следующим требованиям: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Уголок располагается в хорошо освещённом (недалеко от окна) месте.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Оборудование соответствует потребностям данного возраста.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Материалы для творчества и эстетического развития 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Многофункциональность.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Вариативность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Безопасность и высокое качество материалов, используемых в создании зоны.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Соблюдение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гендерного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принципа.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136904" cy="5175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уголка ИЗО в группе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Бумага различной текстуры и формата (А3, А4, А5), наклейки, разноцветная фольга.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Цветные карандаши, восковые мелки, фломастеры,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ручки, маркеры, уголь, сангина.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Гуашевые и акварельные краски, кисти разной толщины, палитры, стаканчики-непроливайки, подставки для кистей.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Ножницы, клей (карандаши и ПВА), клеёнки, тряпочки.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Природный материал для создания поделок, аппликаций и декорирования рисунков (шишки, жёлуди, семена, опилки и пр.).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Бросовый материал (пенопласт, пуговицы, пробки, пластиковые стаканчики и пр.).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Приспособления и инструменты для рисования в нетрадиционной технике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Раскраски самой разной тематики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Материал для лепки: пластилин, размятая глина, разноцветное тесто для лепки, стеки, доски.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Фартучки и нарукавники для дошкольников, подносы.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Планшет для рисования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3888432" cy="58092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Обзор.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ИЗО-уголока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13.userapi.com/impg/2rHX2l2VEQ48C-ejE4pBLVFGDiweXFGI9AkJmA/fr_oOhJMgk4.jpg?size=1280x960&amp;quality=95&amp;sign=a6653127f54c917bed87839812fc816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200799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168" y="1844824"/>
            <a:ext cx="4402832" cy="58092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Обзор.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ИЗО-уголока</a:t>
            </a:r>
            <a:endParaRPr lang="ru-RU" dirty="0"/>
          </a:p>
        </p:txBody>
      </p:sp>
      <p:pic>
        <p:nvPicPr>
          <p:cNvPr id="1026" name="Picture 2" descr="https://sun9-77.userapi.com/impg/3sR9BT5drq8yV3NBVv9PGcqPSz8wDnyUJ_ycZA/kOS9C3d6Z_w.jpg?size=810x1080&amp;quality=95&amp;sign=ecdb4f176e3b8540290f2a8d490af88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266474" cy="5688632"/>
          </a:xfrm>
          <a:prstGeom prst="rect">
            <a:avLst/>
          </a:prstGeom>
          <a:noFill/>
        </p:spPr>
      </p:pic>
      <p:pic>
        <p:nvPicPr>
          <p:cNvPr id="1028" name="Picture 4" descr="https://sun9-3.userapi.com/impg/R2OAsbtElWiLhEq3jo1dxD2HeAz6gbJZRWCJ0A/GDRgb652oIA.jpg?size=1280x960&amp;quality=95&amp;sign=7cd0d45bbdf27a7165f3f658751db15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248471" cy="318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042792" cy="65293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Обзор.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ИЗО-уголока</a:t>
            </a:r>
            <a:endParaRPr lang="ru-RU" dirty="0"/>
          </a:p>
        </p:txBody>
      </p:sp>
      <p:pic>
        <p:nvPicPr>
          <p:cNvPr id="4" name="Picture 6" descr="https://sun9-17.userapi.com/impg/lpDn4DwxgK-9nSf9tNCn6RfH0-m6I74qaQJ1_g/iBICNV7kM1E.jpg?size=1280x960&amp;quality=95&amp;sign=8f482c2bab11a8f86e18809a9a4130aa&amp;type=album"/>
          <p:cNvPicPr>
            <a:picLocks noChangeAspect="1" noChangeArrowheads="1"/>
          </p:cNvPicPr>
          <p:nvPr/>
        </p:nvPicPr>
        <p:blipFill>
          <a:blip r:embed="rId3" cstate="print"/>
          <a:srcRect l="13209" t="15085" r="7548" b="12571"/>
          <a:stretch>
            <a:fillRect/>
          </a:stretch>
        </p:blipFill>
        <p:spPr bwMode="auto">
          <a:xfrm>
            <a:off x="4932040" y="1124744"/>
            <a:ext cx="3744416" cy="2563657"/>
          </a:xfrm>
          <a:prstGeom prst="rect">
            <a:avLst/>
          </a:prstGeom>
          <a:noFill/>
        </p:spPr>
      </p:pic>
      <p:pic>
        <p:nvPicPr>
          <p:cNvPr id="8194" name="Picture 2" descr="https://sun9-9.userapi.com/impg/eG9tyztz5IPm-9gbxtaeoaWeyUStLIaXV2Ph6g/9_ihatyX_R4.jpg?size=810x1080&amp;quality=95&amp;sign=33958eac1aee7abfffed89d43cfdf0e9&amp;type=album"/>
          <p:cNvPicPr>
            <a:picLocks noChangeAspect="1" noChangeArrowheads="1"/>
          </p:cNvPicPr>
          <p:nvPr/>
        </p:nvPicPr>
        <p:blipFill>
          <a:blip r:embed="rId4" cstate="print"/>
          <a:srcRect l="10732" t="13298" r="13065" b="8749"/>
          <a:stretch>
            <a:fillRect/>
          </a:stretch>
        </p:blipFill>
        <p:spPr bwMode="auto">
          <a:xfrm rot="16200000">
            <a:off x="880766" y="495499"/>
            <a:ext cx="3061990" cy="4176465"/>
          </a:xfrm>
          <a:prstGeom prst="rect">
            <a:avLst/>
          </a:prstGeom>
          <a:noFill/>
        </p:spPr>
      </p:pic>
      <p:pic>
        <p:nvPicPr>
          <p:cNvPr id="8196" name="Picture 4" descr="https://sun9-21.userapi.com/impg/sgJhoA6LvLdAgQ8y7NOH-wx-9Cop-l4dC4BtoQ/C1f6aymGEPI.jpg?size=1280x960&amp;quality=95&amp;sign=af3397c678ea4ec8b2167e60b3dd2169&amp;type=album"/>
          <p:cNvPicPr>
            <a:picLocks noChangeAspect="1" noChangeArrowheads="1"/>
          </p:cNvPicPr>
          <p:nvPr/>
        </p:nvPicPr>
        <p:blipFill>
          <a:blip r:embed="rId5" cstate="print"/>
          <a:srcRect l="12697" t="12205" r="4134" b="6693"/>
          <a:stretch>
            <a:fillRect/>
          </a:stretch>
        </p:blipFill>
        <p:spPr bwMode="auto">
          <a:xfrm>
            <a:off x="4932040" y="3933056"/>
            <a:ext cx="3744416" cy="2738616"/>
          </a:xfrm>
          <a:prstGeom prst="rect">
            <a:avLst/>
          </a:prstGeom>
          <a:noFill/>
        </p:spPr>
      </p:pic>
      <p:pic>
        <p:nvPicPr>
          <p:cNvPr id="8198" name="Picture 6" descr="https://www.millionpodarkov.ru/incoming_img/podarki-moscow.ru/83889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155487"/>
            <a:ext cx="3523437" cy="270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i.pinimg.com/originals/77/8d/bf/778dbfcd267269f5c94d7d1b3c5851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87264" y="3661050"/>
            <a:ext cx="2633214" cy="3760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268760"/>
            <a:ext cx="2855168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Обзор.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ИЗО-уголока</a:t>
            </a:r>
            <a:endParaRPr lang="ru-RU" dirty="0"/>
          </a:p>
        </p:txBody>
      </p:sp>
      <p:pic>
        <p:nvPicPr>
          <p:cNvPr id="3" name="Picture 4" descr="https://sun9-39.userapi.com/impg/C7BCGD8cjvPv-chUQOD0X_esO3oF_2kbL_LkVw/G7ftK9RwnQ0.jpg?size=810x1080&amp;quality=95&amp;sign=6c001177b650120d9d1284ea67b678d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81590" y="-153398"/>
            <a:ext cx="3780420" cy="5040560"/>
          </a:xfrm>
          <a:prstGeom prst="rect">
            <a:avLst/>
          </a:prstGeom>
          <a:noFill/>
        </p:spPr>
      </p:pic>
      <p:pic>
        <p:nvPicPr>
          <p:cNvPr id="26626" name="Picture 2" descr="https://sun9-39.userapi.com/impg/85v9UrUx7e1H0uTwHYEMtoa539erB-tBGBcpcw/qR3LnFD37Ic.jpg?size=810x1080&amp;quality=95&amp;sign=bb551198efc90713eb661427a206f0d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881458" y="2663490"/>
            <a:ext cx="3296912" cy="439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186808" cy="65293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Обзор.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ИЗО-уголока</a:t>
            </a:r>
            <a:endParaRPr lang="ru-RU" dirty="0"/>
          </a:p>
        </p:txBody>
      </p:sp>
      <p:pic>
        <p:nvPicPr>
          <p:cNvPr id="19458" name="Picture 2" descr="https://sun9-67.userapi.com/impg/NQ_yPwuahRMEeHac65W1Oh30wVgsC361k7GeDw/4O8CQg2GTwQ.jpg?size=1280x960&amp;quality=95&amp;sign=2c215153b4872a5f68cd6b72c5734ec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375476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Обзор.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ИЗО-уголока</a:t>
            </a:r>
            <a:endParaRPr lang="ru-RU" dirty="0"/>
          </a:p>
        </p:txBody>
      </p:sp>
      <p:pic>
        <p:nvPicPr>
          <p:cNvPr id="21506" name="Picture 2" descr="https://sun9-72.userapi.com/impg/W-IzPNsRR32g19j0_JoJNUIesMa02lNfJmyTOw/nMbW9GpXu7E.jpg?size=1280x960&amp;quality=95&amp;sign=43b96ef790844345b42213b96d6c027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416824" cy="5562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</TotalTime>
  <Words>63</Words>
  <Application>Microsoft Office PowerPoint</Application>
  <PresentationFormat>Экран (4:3)</PresentationFormat>
  <Paragraphs>16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ИЗО-уголок в группе №5 «Непоседы»</vt:lpstr>
      <vt:lpstr>Согласно современному образовательному стандарту (ФГОС) оформление зоны ИЗО в группе отвечает следующим требованиям: 1. Уголок располагается в хорошо освещённом (недалеко от окна) месте. 2. Оборудование соответствует потребностям данного возраста.  3. Материалы для творчества и эстетического развития . 4. Многофункциональность.  5. Вариативность 6. Безопасность и высокое качество материалов, используемых в создании зоны.  7. Соблюдение гендерного принципа. </vt:lpstr>
      <vt:lpstr>Содержание уголка ИЗО в группе  1. Бумага различной текстуры и формата (А3, А4, А5), наклейки, разноцветная фольга.  2. Цветные карандаши, восковые мелки, фломастеры, гелевые ручки, маркеры, уголь, сангина. 3. Гуашевые и акварельные краски, кисти разной толщины, палитры, стаканчики-непроливайки, подставки для кистей. 4. Ножницы, клей (карандаши и ПВА), клеёнки, тряпочки. 5. Природный материал для создания поделок, аппликаций и декорирования рисунков (шишки, жёлуди, семена, опилки и пр.). 6. Бросовый материал (пенопласт, пуговицы, пробки, пластиковые стаканчики и пр.). 7. Приспособления и инструменты для рисования в нетрадиционной технике  8. Раскраски самой разной тематики 9. Материал для лепки: пластилин, размятая глина, разноцветное тесто для лепки, стеки, доски. 10. Фартучки и нарукавники для дошкольников, подносы. 11. Планшет для рисования </vt:lpstr>
      <vt:lpstr>Обзор. ИЗО-уголока</vt:lpstr>
      <vt:lpstr>Обзор. ИЗО-уголока</vt:lpstr>
      <vt:lpstr>Обзор. ИЗО-уголока</vt:lpstr>
      <vt:lpstr>Обзор. ИЗО-уголока</vt:lpstr>
      <vt:lpstr>Обзор. ИЗО-уголока</vt:lpstr>
      <vt:lpstr>Обзор. ИЗО-уголока</vt:lpstr>
      <vt:lpstr>Обзор. ИЗО-уголока</vt:lpstr>
      <vt:lpstr>Обзор. ИЗО-уголока</vt:lpstr>
      <vt:lpstr>Информация для  родителей</vt:lpstr>
      <vt:lpstr>Оформление выставки детских работ</vt:lpstr>
      <vt:lpstr>   ИЗО-уголок способствуют творческому развитию дошкольников. Ребята получают возможность раскрыть свой потенциал и обогатить представления о красоте окружающего мира.       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ИЗО-уголок в группе №5 «Непоседы»</dc:title>
  <dc:creator>Сергей</dc:creator>
  <cp:lastModifiedBy>Сергей</cp:lastModifiedBy>
  <cp:revision>6</cp:revision>
  <dcterms:created xsi:type="dcterms:W3CDTF">2022-11-06T13:03:55Z</dcterms:created>
  <dcterms:modified xsi:type="dcterms:W3CDTF">2022-11-07T16:20:18Z</dcterms:modified>
</cp:coreProperties>
</file>