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56" r:id="rId2"/>
    <p:sldId id="312" r:id="rId3"/>
    <p:sldId id="257" r:id="rId4"/>
    <p:sldId id="306" r:id="rId5"/>
    <p:sldId id="320" r:id="rId6"/>
    <p:sldId id="309" r:id="rId7"/>
    <p:sldId id="314" r:id="rId8"/>
    <p:sldId id="282" r:id="rId9"/>
    <p:sldId id="287" r:id="rId10"/>
    <p:sldId id="283" r:id="rId11"/>
    <p:sldId id="284" r:id="rId12"/>
    <p:sldId id="286" r:id="rId13"/>
    <p:sldId id="289" r:id="rId14"/>
    <p:sldId id="285" r:id="rId15"/>
    <p:sldId id="288" r:id="rId16"/>
    <p:sldId id="291" r:id="rId17"/>
    <p:sldId id="315" r:id="rId18"/>
    <p:sldId id="317" r:id="rId19"/>
    <p:sldId id="319" r:id="rId20"/>
    <p:sldId id="316" r:id="rId21"/>
    <p:sldId id="307" r:id="rId22"/>
    <p:sldId id="278" r:id="rId23"/>
    <p:sldId id="270" r:id="rId24"/>
    <p:sldId id="275" r:id="rId25"/>
    <p:sldId id="269" r:id="rId26"/>
    <p:sldId id="311" r:id="rId27"/>
    <p:sldId id="293" r:id="rId28"/>
    <p:sldId id="300" r:id="rId29"/>
    <p:sldId id="299" r:id="rId30"/>
    <p:sldId id="297" r:id="rId31"/>
    <p:sldId id="298" r:id="rId32"/>
    <p:sldId id="296" r:id="rId33"/>
    <p:sldId id="295" r:id="rId34"/>
    <p:sldId id="294" r:id="rId35"/>
    <p:sldId id="302" r:id="rId36"/>
    <p:sldId id="301" r:id="rId37"/>
    <p:sldId id="303" r:id="rId38"/>
    <p:sldId id="292" r:id="rId39"/>
    <p:sldId id="305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8" autoAdjust="0"/>
    <p:restoredTop sz="94660"/>
  </p:normalViewPr>
  <p:slideViewPr>
    <p:cSldViewPr>
      <p:cViewPr varScale="1">
        <p:scale>
          <a:sx n="44" d="100"/>
          <a:sy n="44" d="100"/>
        </p:scale>
        <p:origin x="69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B9A3A6D-F585-4688-9E2D-23A18AFBBA96}" type="datetimeFigureOut">
              <a:rPr lang="ru-RU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138B7D1-13FC-42A9-9FDA-2CE73E1644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2D199-239B-4EAA-B0BF-0DAACB6FE671}" type="datetime1">
              <a:rPr lang="ru-RU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32971-EC3C-4C25-8D80-340B31A153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CA7A8-9C8F-4E9B-B532-4D02F23E0AA1}" type="datetime1">
              <a:rPr lang="ru-RU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ED130-4217-4D1F-A7AB-E0AEDDADAA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C070A-237E-425E-B03F-B0AAFB11CF3F}" type="datetime1">
              <a:rPr lang="ru-RU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DF6D2-216D-4283-8FCE-1329303B94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9BFCC-8E32-4682-AFBB-55D7145192F6}" type="datetime1">
              <a:rPr lang="ru-RU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5F2E8-1419-462F-B458-15499D79D6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7C1C9-24D9-474B-8FBE-128961AD2D31}" type="datetime1">
              <a:rPr lang="ru-RU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8FCAB-2845-455B-B62B-B06E0D47F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37686-7360-447F-8E6D-D2432D03B52C}" type="datetime1">
              <a:rPr lang="ru-RU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214A5-CA87-451A-B49B-5E0A9ADA63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EF7BE-B61C-4C2F-AFC8-5167AB3AAA6A}" type="datetime1">
              <a:rPr lang="ru-RU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9CC15-2FF8-49AC-8B98-C3EDDE8EBA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D2793-A1CF-443E-9E0B-3EE299F1AC4A}" type="datetime1">
              <a:rPr lang="ru-RU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83274-2404-4CBA-99A9-C9C6756E0F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5C460-5AFF-47F5-8D11-7A2B916E85AB}" type="datetime1">
              <a:rPr lang="ru-RU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1BF8-128A-43E0-90D6-6A009E50EA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B32D9-831F-42B0-AA7E-A5F1B1B04729}" type="datetime1">
              <a:rPr lang="ru-RU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BA0D9-A39D-486C-BE43-090CF53364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CAE1B-01B2-4980-98D4-7B8892582148}" type="datetime1">
              <a:rPr lang="ru-RU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9E6F0-C826-4B82-B7C2-5D123DDB70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DAFEE99-EBC3-4A89-93B8-461FBCD1A139}" type="datetime1">
              <a:rPr lang="ru-RU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005D42-D705-4A82-A5BC-B73728D442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395537" y="332656"/>
            <a:ext cx="8280919" cy="3024336"/>
          </a:xfrm>
        </p:spPr>
        <p:txBody>
          <a:bodyPr/>
          <a:lstStyle/>
          <a:p>
            <a:r>
              <a:rPr lang="ru-RU" sz="5400" b="1" dirty="0" smtClean="0"/>
              <a:t>Информационно - познавательный канал:</a:t>
            </a:r>
            <a:br>
              <a:rPr lang="ru-RU" sz="5400" b="1" dirty="0" smtClean="0"/>
            </a:br>
            <a:r>
              <a:rPr lang="ru-RU" sz="5400" b="1" dirty="0" smtClean="0">
                <a:solidFill>
                  <a:srgbClr val="FF0000"/>
                </a:solidFill>
              </a:rPr>
              <a:t>«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Ими </a:t>
            </a:r>
            <a:r>
              <a:rPr lang="ru-RU" sz="54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гордится Россия</a:t>
            </a:r>
            <a:r>
              <a:rPr lang="ru-RU" sz="5400" b="1" smtClean="0">
                <a:solidFill>
                  <a:srgbClr val="FF0000"/>
                </a:solidFill>
              </a:rPr>
              <a:t>»</a:t>
            </a:r>
            <a:endParaRPr lang="ru-RU" sz="5400" b="1" dirty="0" smtClean="0">
              <a:solidFill>
                <a:srgbClr val="FF0000"/>
              </a:solidFill>
            </a:endParaRPr>
          </a:p>
        </p:txBody>
      </p:sp>
      <p:sp>
        <p:nvSpPr>
          <p:cNvPr id="205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3789040"/>
            <a:ext cx="7776864" cy="1752600"/>
          </a:xfrm>
        </p:spPr>
        <p:txBody>
          <a:bodyPr/>
          <a:lstStyle/>
          <a:p>
            <a:pPr eaLnBrk="1" hangingPunct="1">
              <a:defRPr/>
            </a:pPr>
            <a:r>
              <a:rPr lang="ru-RU" b="1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Разработала учитель математики</a:t>
            </a:r>
          </a:p>
          <a:p>
            <a:pPr eaLnBrk="1" hangingPunct="1">
              <a:defRPr/>
            </a:pPr>
            <a:r>
              <a:rPr lang="ru-RU" b="1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МБОУ СОШ №2 </a:t>
            </a:r>
          </a:p>
          <a:p>
            <a:pPr eaLnBrk="1" hangingPunct="1">
              <a:defRPr/>
            </a:pPr>
            <a:r>
              <a:rPr lang="ru-RU" b="1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Дорошенко Татьяна Николаевна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1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9BFCC-8E32-4682-AFBB-55D7145192F6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5F2E8-1419-462F-B458-15499D79D664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1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9BFCC-8E32-4682-AFBB-55D7145192F6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5F2E8-1419-462F-B458-15499D79D664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82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640"/>
            <a:ext cx="9144000" cy="686564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9BFCC-8E32-4682-AFBB-55D7145192F6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5F2E8-1419-462F-B458-15499D79D664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73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8" y="1408"/>
            <a:ext cx="9142122" cy="685659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9BFCC-8E32-4682-AFBB-55D7145192F6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5F2E8-1419-462F-B458-15499D79D664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34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34528"/>
            <a:ext cx="9144000" cy="6858001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9BFCC-8E32-4682-AFBB-55D7145192F6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5F2E8-1419-462F-B458-15499D79D664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8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9BFCC-8E32-4682-AFBB-55D7145192F6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5F2E8-1419-462F-B458-15499D79D664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63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568" y="-13568"/>
            <a:ext cx="9157568" cy="6868177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9BFCC-8E32-4682-AFBB-55D7145192F6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5F2E8-1419-462F-B458-15499D79D664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76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56" y="-3561"/>
            <a:ext cx="9148747" cy="6861561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9BFCC-8E32-4682-AFBB-55D7145192F6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5F2E8-1419-462F-B458-15499D79D664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74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5467"/>
            <a:ext cx="9144000" cy="6858001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9BFCC-8E32-4682-AFBB-55D7145192F6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5F2E8-1419-462F-B458-15499D79D664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82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70" y="17150"/>
            <a:ext cx="9121130" cy="6840849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9BFCC-8E32-4682-AFBB-55D7145192F6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5F2E8-1419-462F-B458-15499D79D664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7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4637"/>
            <a:ext cx="9140471" cy="6446837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9BFCC-8E32-4682-AFBB-55D7145192F6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5F2E8-1419-462F-B458-15499D79D664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78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745" y="0"/>
            <a:ext cx="9143999" cy="6858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9BFCC-8E32-4682-AFBB-55D7145192F6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5F2E8-1419-462F-B458-15499D79D664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28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41698"/>
            <a:ext cx="6747580" cy="6821621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9BFCC-8E32-4682-AFBB-55D7145192F6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5F2E8-1419-462F-B458-15499D79D664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7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325F869-D0D9-43D7-9566-51D7F1A0C161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11268" name="TextBox 5"/>
          <p:cNvSpPr txBox="1">
            <a:spLocks noChangeArrowheads="1"/>
          </p:cNvSpPr>
          <p:nvPr/>
        </p:nvSpPr>
        <p:spPr bwMode="auto">
          <a:xfrm>
            <a:off x="5148064" y="714375"/>
            <a:ext cx="388843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 нашей школы, лётчик – космонавт,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герой России,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Валерий Григорьевич </a:t>
            </a:r>
            <a:endParaRPr lang="ru-RU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Корзун</a:t>
            </a:r>
            <a:r>
              <a:rPr lang="ru-RU" sz="40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1269" name="Рисунок 4" descr="C:\Documents and Settings\Admin\Рабочий стол\День поселка\SDC10466.JPG"/>
          <p:cNvPicPr>
            <a:picLocks noChangeAspect="1" noChangeArrowheads="1"/>
          </p:cNvPicPr>
          <p:nvPr/>
        </p:nvPicPr>
        <p:blipFill>
          <a:blip r:embed="rId2"/>
          <a:srcRect r="27293"/>
          <a:stretch>
            <a:fillRect/>
          </a:stretch>
        </p:blipFill>
        <p:spPr bwMode="auto">
          <a:xfrm>
            <a:off x="179512" y="476672"/>
            <a:ext cx="4824536" cy="580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118" y="4149080"/>
            <a:ext cx="973860" cy="18395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651" y="1492617"/>
            <a:ext cx="1066862" cy="182205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139952" y="0"/>
            <a:ext cx="5004048" cy="6857999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Лётчик- космонавт РФ , полковник ВВС,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85-й космонавт России и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351-й астронавт мира,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России,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кавалер ордена Почётного Легиона Франции,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Почётный гражданин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города Красный Сулин,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награждён 6 медалями Вооруженных Сил России,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медалями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NASA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«За космический полёт»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7DCFE8-24BF-4CBA-88AD-5F81E94AFD6C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CB32D-80BA-4469-9886-0A132B927AD7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12293" name="Содержимое 6" descr="C:\Documents and Settings\Admin\Рабочий стол\День поселка\SDC10467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512" y="620688"/>
            <a:ext cx="4211960" cy="5220092"/>
          </a:xfrm>
        </p:spPr>
      </p:pic>
      <p:sp>
        <p:nvSpPr>
          <p:cNvPr id="2" name="TextBox 1"/>
          <p:cNvSpPr txBox="1"/>
          <p:nvPr/>
        </p:nvSpPr>
        <p:spPr>
          <a:xfrm>
            <a:off x="457200" y="5949280"/>
            <a:ext cx="63084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3242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Совершил два космических </a:t>
            </a:r>
            <a:r>
              <a:rPr lang="ru-RU" sz="2800" b="1" dirty="0" smtClean="0">
                <a:solidFill>
                  <a:srgbClr val="63242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полёта</a:t>
            </a:r>
            <a:r>
              <a:rPr lang="en-US" sz="2400" b="1" dirty="0" smtClean="0">
                <a:solidFill>
                  <a:srgbClr val="63242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4400" dirty="0">
                <a:solidFill>
                  <a:srgbClr val="632423"/>
                </a:solidFill>
                <a:latin typeface="Calibri"/>
                <a:ea typeface="+mj-ea"/>
                <a:cs typeface="+mj-cs"/>
              </a:rPr>
              <a:t/>
            </a:r>
            <a:br>
              <a:rPr lang="ru-RU" sz="4400" dirty="0">
                <a:solidFill>
                  <a:srgbClr val="632423"/>
                </a:solidFill>
                <a:latin typeface="Calibri"/>
                <a:ea typeface="+mj-ea"/>
                <a:cs typeface="+mj-cs"/>
              </a:rPr>
            </a:br>
            <a:r>
              <a:rPr lang="ru-RU" dirty="0" smtClean="0"/>
              <a:t>с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3635896" cy="1641689"/>
          </a:xfrm>
        </p:spPr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отряда космонавтов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В.Г. Корзун напутствует своих подчинённых</a:t>
            </a:r>
            <a:endParaRPr lang="ru-RU" sz="1800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7DCFE8-24BF-4CBA-88AD-5F81E94AFD6C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CF804-C5F4-4C73-BDF8-2978A2932A63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16389" name="Рисунок 3" descr="C:\Documents and Settings\Admin\Рабочий стол\День поселка\ФОТО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47864" y="116631"/>
            <a:ext cx="5712223" cy="4745881"/>
          </a:xfrm>
          <a:noFill/>
        </p:spPr>
      </p:pic>
      <p:pic>
        <p:nvPicPr>
          <p:cNvPr id="16390" name="Picture 6" descr="фото2"/>
          <p:cNvPicPr>
            <a:picLocks noChangeAspect="1" noChangeArrowheads="1"/>
          </p:cNvPicPr>
          <p:nvPr/>
        </p:nvPicPr>
        <p:blipFill rotWithShape="1">
          <a:blip r:embed="rId3"/>
          <a:srcRect l="7137" r="1869"/>
          <a:stretch/>
        </p:blipFill>
        <p:spPr bwMode="auto">
          <a:xfrm>
            <a:off x="179512" y="2190369"/>
            <a:ext cx="3892426" cy="4541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5386355" y="4862512"/>
            <a:ext cx="33227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Москва. Кремль.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приёме у президента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1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1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1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100"/>
                            </p:stCondLst>
                            <p:childTnLst>
                              <p:par>
                                <p:cTn id="3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6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B871410-C164-494E-896B-6D5390A04036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ED4EA-AEA0-478F-8B21-484E00FE1CF7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21508" name="Picture 5" descr="D:\фото\Корзун\Первый приезд\S30200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5" y="785813"/>
            <a:ext cx="5040559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 descr="C:\Documents and Settings\Admin\Мои документы\Мои рисунки\Мои сканированные изображения\2010-09 (сен)\сканирование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064" y="417995"/>
            <a:ext cx="3684792" cy="603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45C460-5AFF-47F5-8D11-7A2B916E85AB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1BF8-128A-43E0-90D6-6A009E50EA9F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501" t="6223" r="21243" b="25235"/>
          <a:stretch/>
        </p:blipFill>
        <p:spPr>
          <a:xfrm>
            <a:off x="729285" y="188639"/>
            <a:ext cx="7612249" cy="5039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704" y="5227734"/>
            <a:ext cx="52554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Валерий Григорьевич Корзун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начальником управления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 подготовки космонавтов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43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C460-5AFF-47F5-8D11-7A2B916E85AB}" type="datetime1">
              <a:rPr lang="ru-RU" smtClean="0"/>
              <a:pPr/>
              <a:t>чт 17.11.22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1BF8-128A-43E0-90D6-6A009E50EA9F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2693"/>
          <a:stretch/>
        </p:blipFill>
        <p:spPr>
          <a:xfrm>
            <a:off x="1187624" y="9814"/>
            <a:ext cx="6768752" cy="671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3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45C460-5AFF-47F5-8D11-7A2B916E85AB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1BF8-128A-43E0-90D6-6A009E50EA9F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8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45C460-5AFF-47F5-8D11-7A2B916E85AB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1BF8-128A-43E0-90D6-6A009E50EA9F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8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457200" y="875702"/>
            <a:ext cx="8435280" cy="5447630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 smtClean="0">
                <a:solidFill>
                  <a:srgbClr val="993300"/>
                </a:solidFill>
              </a:rPr>
              <a:t> </a:t>
            </a:r>
            <a:r>
              <a:rPr lang="ru-RU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Проходят столетья, мелькают года…  </a:t>
            </a:r>
            <a:endParaRPr lang="ru-RU" sz="3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Родную страну защищали всегда!</a:t>
            </a:r>
            <a:endParaRPr lang="ru-RU" sz="3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самых далеких времен было так:</a:t>
            </a:r>
            <a:endParaRPr lang="ru-RU" sz="3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Забудь </a:t>
            </a: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 всем, коль приблизился враг! </a:t>
            </a:r>
            <a:endParaRPr lang="ru-RU" sz="3600" b="1" i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Крестьянин, рабочий бросали дела,</a:t>
            </a:r>
            <a:endParaRPr lang="ru-RU" sz="3600" b="1" i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</a:t>
            </a: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 защиты Россия ждала!</a:t>
            </a:r>
            <a:endParaRPr lang="ru-RU" sz="3600" b="1" i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5148738-065B-4314-938E-B6BE3A993672}" type="datetime1">
              <a:rPr lang="ru-RU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D1E63-35D5-423F-99E5-27BA37ADD5F2}" type="slidenum">
              <a:rPr lang="ru-RU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45C460-5AFF-47F5-8D11-7A2B916E85AB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1BF8-128A-43E0-90D6-6A009E50EA9F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1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45C460-5AFF-47F5-8D11-7A2B916E85AB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1BF8-128A-43E0-90D6-6A009E50EA9F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8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45C460-5AFF-47F5-8D11-7A2B916E85AB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1BF8-128A-43E0-90D6-6A009E50EA9F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7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45C460-5AFF-47F5-8D11-7A2B916E85AB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1BF8-128A-43E0-90D6-6A009E50EA9F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4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45C460-5AFF-47F5-8D11-7A2B916E85AB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1BF8-128A-43E0-90D6-6A009E50EA9F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2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45C460-5AFF-47F5-8D11-7A2B916E85AB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1BF8-128A-43E0-90D6-6A009E50EA9F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1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45C460-5AFF-47F5-8D11-7A2B916E85AB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1BF8-128A-43E0-90D6-6A009E50EA9F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45C460-5AFF-47F5-8D11-7A2B916E85AB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1BF8-128A-43E0-90D6-6A009E50EA9F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8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45C460-5AFF-47F5-8D11-7A2B916E85AB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1BF8-128A-43E0-90D6-6A009E50EA9F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0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45C460-5AFF-47F5-8D11-7A2B916E85AB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31BF8-128A-43E0-90D6-6A009E50EA9F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1988840"/>
            <a:ext cx="619268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Спасибо </a:t>
            </a:r>
          </a:p>
          <a:p>
            <a:pPr algn="ctr"/>
            <a: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внимание!</a:t>
            </a:r>
            <a:endParaRPr lang="ru-RU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4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86138"/>
            <a:ext cx="9091676" cy="6741368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9BFCC-8E32-4682-AFBB-55D7145192F6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5F2E8-1419-462F-B458-15499D79D664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05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5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Памятные даты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</a:rPr>
              <a:t> России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5998624"/>
              </p:ext>
            </p:extLst>
          </p:nvPr>
        </p:nvGraphicFramePr>
        <p:xfrm>
          <a:off x="179512" y="764707"/>
          <a:ext cx="8856984" cy="5956770"/>
        </p:xfrm>
        <a:graphic>
          <a:graphicData uri="http://schemas.openxmlformats.org/drawingml/2006/table">
            <a:tbl>
              <a:tblPr firstRow="1" firstCol="1" bandRow="1"/>
              <a:tblGrid>
                <a:gridCol w="1453035">
                  <a:extLst>
                    <a:ext uri="{9D8B030D-6E8A-4147-A177-3AD203B41FA5}">
                      <a16:colId xmlns:a16="http://schemas.microsoft.com/office/drawing/2014/main" val="2049674827"/>
                    </a:ext>
                  </a:extLst>
                </a:gridCol>
                <a:gridCol w="7403949">
                  <a:extLst>
                    <a:ext uri="{9D8B030D-6E8A-4147-A177-3AD203B41FA5}">
                      <a16:colId xmlns:a16="http://schemas.microsoft.com/office/drawing/2014/main" val="2027200605"/>
                    </a:ext>
                  </a:extLst>
                </a:gridCol>
              </a:tblGrid>
              <a:tr h="338339"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 января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российского студенчества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559776"/>
                  </a:ext>
                </a:extLst>
              </a:tr>
              <a:tr h="508601"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февраля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памяти о россиянах, исполнявших служебный долг за пределами Отечества (День Воина – интернационалиста)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754482"/>
                  </a:ext>
                </a:extLst>
              </a:tr>
              <a:tr h="338339"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апреля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космонавтики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764729"/>
                  </a:ext>
                </a:extLst>
              </a:tr>
              <a:tr h="543179"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 апреля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участников ликвидации последствий радиационных аварий и катастроф и памяти жертв этих аварий и катастроф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414698"/>
                  </a:ext>
                </a:extLst>
              </a:tr>
              <a:tr h="338339"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 апреля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российского парламентаризма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287261"/>
                  </a:ext>
                </a:extLst>
              </a:tr>
              <a:tr h="628017"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 июня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памяти и скорби - день начала Великой Отечественной войны (1941 год)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604053"/>
                  </a:ext>
                </a:extLst>
              </a:tr>
              <a:tr h="338339"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 июня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партизан и подпольщиков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067964"/>
                  </a:ext>
                </a:extLst>
              </a:tr>
              <a:tr h="338339"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 июля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Крещения Руси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286963"/>
                  </a:ext>
                </a:extLst>
              </a:tr>
              <a:tr h="555244"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августа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памяти российских воинов, погибших в Первой мировой войне 1914 - 1918 годов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275245"/>
                  </a:ext>
                </a:extLst>
              </a:tr>
              <a:tr h="338339"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сентября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окончания Второй мировой войны (1945 год)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741605"/>
                  </a:ext>
                </a:extLst>
              </a:tr>
              <a:tr h="338339"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сентября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солидарности в борьбе с терроризмом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13395"/>
                  </a:ext>
                </a:extLst>
              </a:tr>
              <a:tr h="338339"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ноября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Октябрьской революции 1917 года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214241"/>
                  </a:ext>
                </a:extLst>
              </a:tr>
              <a:tr h="338339"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декабря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Неизвестного Солдата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49404"/>
                  </a:ext>
                </a:extLst>
              </a:tr>
              <a:tr h="338339"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декабря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Героев Отечества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14961"/>
                  </a:ext>
                </a:extLst>
              </a:tr>
              <a:tr h="338339"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декабря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Конституции Российской Федерации.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97" marR="17497" marT="17497" marB="17497">
                    <a:lnL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786864"/>
                  </a:ext>
                </a:extLst>
              </a:tr>
            </a:tbl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9BFCC-8E32-4682-AFBB-55D7145192F6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5F2E8-1419-462F-B458-15499D79D664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934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6872" y="0"/>
            <a:ext cx="7859216" cy="6858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9BFCC-8E32-4682-AFBB-55D7145192F6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5F2E8-1419-462F-B458-15499D79D664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31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6462" y="260648"/>
            <a:ext cx="7445264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/>
              <a:t>В этот день в 1769 году Екатериной </a:t>
            </a:r>
            <a:r>
              <a:rPr lang="en-US" b="1" i="1" dirty="0" smtClean="0"/>
              <a:t>II</a:t>
            </a:r>
            <a:r>
              <a:rPr lang="ru-RU" b="1" i="1" dirty="0" smtClean="0"/>
              <a:t> был учрежден орден Святого Георгия – высшая военная награда. Георгиевская лента символически связала героев разных эпох. 9 декабря мы чествуем Героев Советского Союза, Героев России, кавалеров Ордена Славы и ордена Святого Георгия.</a:t>
            </a:r>
            <a:endParaRPr lang="ru-RU" b="1" i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9BFCC-8E32-4682-AFBB-55D7145192F6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5F2E8-1419-462F-B458-15499D79D664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164" t="9854" r="79069" b="48557"/>
          <a:stretch/>
        </p:blipFill>
        <p:spPr>
          <a:xfrm>
            <a:off x="131731" y="-8497"/>
            <a:ext cx="1469433" cy="19683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58" y="2018446"/>
            <a:ext cx="1334806" cy="21719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592" y="4203296"/>
            <a:ext cx="3872127" cy="21885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56480" t="24038" r="12201" b="11818"/>
          <a:stretch/>
        </p:blipFill>
        <p:spPr>
          <a:xfrm>
            <a:off x="367675" y="4248989"/>
            <a:ext cx="1522049" cy="22043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22137" t="32485" r="34574" b="7280"/>
          <a:stretch/>
        </p:blipFill>
        <p:spPr>
          <a:xfrm>
            <a:off x="2334058" y="4336717"/>
            <a:ext cx="2593435" cy="202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543" y="-24408"/>
            <a:ext cx="9176543" cy="6882408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9BFCC-8E32-4682-AFBB-55D7145192F6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5F2E8-1419-462F-B458-15499D79D664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26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3041"/>
            <a:ext cx="9157320" cy="6867991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9BFCC-8E32-4682-AFBB-55D7145192F6}" type="datetime1">
              <a:rPr lang="ru-RU" smtClean="0"/>
              <a:pPr>
                <a:defRPr/>
              </a:pPr>
              <a:t>чт 17.11.22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5F2E8-1419-462F-B458-15499D79D664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41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Хочу все знать">
  <a:themeElements>
    <a:clrScheme name="Другая 39">
      <a:dk1>
        <a:srgbClr val="632423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Хочу все знать</Template>
  <TotalTime>671</TotalTime>
  <Words>372</Words>
  <Application>Microsoft Office PowerPoint</Application>
  <PresentationFormat>Экран (4:3)</PresentationFormat>
  <Paragraphs>131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Calibri</vt:lpstr>
      <vt:lpstr>Times New Roman</vt:lpstr>
      <vt:lpstr>Хочу все знать</vt:lpstr>
      <vt:lpstr>Информационно - познавательный канал: «Ими гордится Россия»</vt:lpstr>
      <vt:lpstr>Презентация PowerPoint</vt:lpstr>
      <vt:lpstr>Презентация PowerPoint</vt:lpstr>
      <vt:lpstr>Презентация PowerPoint</vt:lpstr>
      <vt:lpstr>Памятные даты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Лётчик- космонавт РФ , полковник ВВС,  85-й космонавт России и  351-й астронавт мира,  Герой России,  кавалер ордена Почётного Легиона Франции,  Почётный гражданин  города Красный Сулин,  награждён 6 медалями Вооруженных Сил России,  2 медалями NASA «За космический полёт»  </vt:lpstr>
      <vt:lpstr>Командир отряда космонавтов  В.Г. Корзун напутствует своих подчинённых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МОУ СОШ № 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Информационно - познавательный канал: «Хочу всё знать».</dc:title>
  <dc:creator>Пархоменко</dc:creator>
  <dc:description>http://aida.ucoz.ru</dc:description>
  <cp:lastModifiedBy>Дорошенко Т.Н.</cp:lastModifiedBy>
  <cp:revision>48</cp:revision>
  <dcterms:created xsi:type="dcterms:W3CDTF">2010-10-14T05:53:07Z</dcterms:created>
  <dcterms:modified xsi:type="dcterms:W3CDTF">2022-11-17T08:07:37Z</dcterms:modified>
  <cp:category>шаблоны к Powerpoint</cp:category>
</cp:coreProperties>
</file>