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60" r:id="rId6"/>
    <p:sldId id="278" r:id="rId7"/>
    <p:sldId id="272" r:id="rId8"/>
    <p:sldId id="273" r:id="rId9"/>
    <p:sldId id="274" r:id="rId10"/>
    <p:sldId id="277" r:id="rId11"/>
    <p:sldId id="268" r:id="rId12"/>
    <p:sldId id="269" r:id="rId13"/>
    <p:sldId id="270" r:id="rId14"/>
    <p:sldId id="271" r:id="rId15"/>
    <p:sldId id="283" r:id="rId16"/>
    <p:sldId id="284" r:id="rId17"/>
    <p:sldId id="262" r:id="rId18"/>
    <p:sldId id="281" r:id="rId19"/>
    <p:sldId id="285" r:id="rId20"/>
    <p:sldId id="263" r:id="rId21"/>
    <p:sldId id="264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6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6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7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2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2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088D-D57A-4D48-9B1E-BA90F770AD3C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7C2F-A75A-4BED-BDFF-EDF96AFF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1131" y="1449977"/>
            <a:ext cx="6622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ГОРОДА МОСКВЫ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864" y="2327142"/>
            <a:ext cx="1565880" cy="14961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1130" y="3823284"/>
            <a:ext cx="66228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ЭКСПЕРИМЕНТАЛЬНЫЙ ПРОЕКТ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«Воздух - невидимка»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Дошкольная группа 49 по адресу: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ул.Фруктовая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д.13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 Перминова Ю.В., Прохорова О.А.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2021 - 2022 учебный год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Москва, 2022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5109" y="1397726"/>
            <a:ext cx="8360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Опытно-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Формирование и расширение представлений у детей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основных свойствах воздуха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практическое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формирование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о свойствах и состояниях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воздуха; развитие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мыслительных способностей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(умение формулировать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вопросы, сравнивать, обобщать, делать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выводы); развитие памяти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внимания, мелкой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моторики; воспитание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усидчивости и аккуратности, умения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595" y="979715"/>
            <a:ext cx="87390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1.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2.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«Вертушка»                    «Сколько весит воздух»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Вывод: подули на вертушку,     Вывод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 помощи весов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пришли к выводу, что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взвесили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 без воздуха 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обладает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упругостью.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надутый; выяснили, что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вес.      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9" y="2575287"/>
            <a:ext cx="3131792" cy="175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49" y="2575287"/>
            <a:ext cx="3064365" cy="175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1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96" y="1776268"/>
            <a:ext cx="1467530" cy="2612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11680" y="836023"/>
            <a:ext cx="5172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3.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«Воздух легче воды»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531" y="4498087"/>
            <a:ext cx="444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 легче воды –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 через трубочку,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поднимается вверх.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0903" y="1175657"/>
            <a:ext cx="518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4.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пакете»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пакет воздух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закрутили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его, чтобы он стал упругим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воздух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прозрачный, невидимый, легкий.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45" y="2954329"/>
            <a:ext cx="2965269" cy="1666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2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44" y="2889108"/>
            <a:ext cx="3297369" cy="185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76102" y="1031966"/>
            <a:ext cx="727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Опыт 5.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воздуха»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Направляем струйку воздуха на определенный предмет, он начинает двигаться.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6810" y="5133703"/>
            <a:ext cx="761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силой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 предметы.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0" y="2889108"/>
            <a:ext cx="2470278" cy="185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37714" y="1854927"/>
            <a:ext cx="335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3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806" y="600891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9406" y="5656217"/>
            <a:ext cx="68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воздух прозрачный, невидимый.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40" y="3204677"/>
            <a:ext cx="2990045" cy="2242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77" y="3219029"/>
            <a:ext cx="2970910" cy="2228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36915" y="600891"/>
            <a:ext cx="9326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Опыт 5.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невидимка»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стакана закрепили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бумажную салфетку.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Перевернули стакан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дном и медленно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ёмкость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Вынули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из воды и потрогали салфетку, она оказалась сухой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доказывает, что в стакане находился воздух, который не пустил воду в стакан.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воды нет, значит, она намочить салфетку не может.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phonoteka.org/uploads/posts/2021-04/1618970236_1-phonoteka_org-p-fon-dlya-prezentatsii-po-eksperimentirov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2491" y="1240971"/>
            <a:ext cx="7067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 и экспериментов 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воздухом</a:t>
            </a:r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8" y="2544634"/>
            <a:ext cx="2505076" cy="3297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70" name="Рисунок 20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84" y="2544634"/>
            <a:ext cx="2511316" cy="3297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9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phonoteka.org/uploads/posts/2021-04/1618970236_1-phonoteka_org-p-fon-dlya-prezentatsii-po-eksperimentirov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9612" y="1371600"/>
            <a:ext cx="7942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- лаборатория</a:t>
            </a:r>
          </a:p>
          <a:p>
            <a:endParaRPr lang="ru-RU" sz="32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Цель: расширять представления детей о свойствах    воздуха, значимости его в жизни человека.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52" y="2403828"/>
            <a:ext cx="5950545" cy="2459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8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5840" y="1227909"/>
            <a:ext cx="8778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компетенции родителей по организации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научных наблюдений и экспериментов с детьми дома,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с педагогами ДОУ.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646">
            <a:off x="7814351" y="2108102"/>
            <a:ext cx="1758255" cy="2488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99" y="2672832"/>
            <a:ext cx="2750081" cy="1931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479">
            <a:off x="2069769" y="2177843"/>
            <a:ext cx="2012757" cy="2464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0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509" y="796835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условиях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13" y="2266406"/>
            <a:ext cx="1427067" cy="2534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62" y="2266406"/>
            <a:ext cx="1427068" cy="2534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79787" y="5133703"/>
            <a:ext cx="816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уровня компетенции родителей по организации 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– научных наблюдений и экспериментов с детьми дома, 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сотрудничать с педагогами ДОУ.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61" y="2457324"/>
            <a:ext cx="3371120" cy="2010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2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phonoteka.org/uploads/posts/2021-04/1618970236_1-phonoteka_org-p-fon-dlya-prezentatsii-po-eksperimentirov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7989" y="1031967"/>
            <a:ext cx="7171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Стенгазета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815" y="2104362"/>
            <a:ext cx="5471161" cy="38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0422" y="1502230"/>
            <a:ext cx="88827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– это природное явление, которое способно совершать много чудес.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поднять с морского дна затонувший корабль, сделать возможным полет воздушного шара и скоростное движение самолетов. Дети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воздухом везде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научиться самостоятельно, изучать его свойства, узнавать то, о чем раньше не задумывался или не догадывался ребенку еще не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Педагоги, родители передают знания в основном через глаза и уши.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более эффективно, если ребенок сможет потрогать все своими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деятельность. Наша задача состоит в том, чтобы пробудить интерес к окружающему миру, формировать умение делать открытия,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мышление, речь, умение делать анализ и выводы,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поможет экспериментальная деятельность.</a:t>
            </a:r>
          </a:p>
          <a:p>
            <a:pPr algn="ctr"/>
            <a:endParaRPr lang="ru-RU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069" y="1619794"/>
            <a:ext cx="71453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проведенной работы у детей значительно вырос интерес к исследовательской деятельности, в познаниях в целом и в познании свойств воздуха 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знаний,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7477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166" y="1045029"/>
            <a:ext cx="89349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«Воздух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сост. Ю. И. Смирнов. – СПб: Сова,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Воронкевич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 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экологию!» - СПб: Детство-Пресс, 2007.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Куликовская И. Э,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Совгир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Н. «Детское экспериментирование» - М. : Педагогическое общество России, 2005.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Николаева С. Н. «Ознакомление дошкольников с неживой природой. Природопользование в детском саду» - М. : Педагогическое общество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2003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Павленко И. Н.,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Родюшкина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Г. «Развитие речи и ознакомление с окружающим миром в ДОУ: Интегрированные занятия. – М. : Т. Ц. Сфера,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«Научные ответы на детские «почему». Опыты и эксперименты для детей 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 лет / Автор-составитель Зубкова Н. М. – СПб: Речь, 2009.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Ротенберг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 «Расти здоровым» Детская энциклопедия здоровья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человека.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устроены»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Тугушева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П., Чистякова А. Е. «Экспериментальная деятельность детей среднего и старшего дошкольного возраста: Методическое пособие - СПб: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Детство-Пресс, 2009.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5634" y="3059668"/>
            <a:ext cx="696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ЗА ВНИМАНИЕ!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749" y="1554480"/>
            <a:ext cx="7746274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  <a:spcAft>
                <a:spcPts val="990"/>
              </a:spcAft>
            </a:pPr>
            <a:endParaRPr lang="ru-RU" sz="24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Aft>
                <a:spcPts val="990"/>
              </a:spcAft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-творческий.</a:t>
            </a:r>
          </a:p>
          <a:p>
            <a:pPr>
              <a:lnSpc>
                <a:spcPts val="1920"/>
              </a:lnSpc>
              <a:spcAft>
                <a:spcPts val="990"/>
              </a:spcAft>
            </a:pP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Aft>
                <a:spcPts val="990"/>
              </a:spcAft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сентябрь-май.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Aft>
                <a:spcPts val="990"/>
              </a:spcAft>
            </a:pP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Aft>
                <a:spcPts val="990"/>
              </a:spcAft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дети, воспитатели, родители.</a:t>
            </a:r>
          </a:p>
          <a:p>
            <a:pPr>
              <a:lnSpc>
                <a:spcPts val="1920"/>
              </a:lnSpc>
              <a:spcAft>
                <a:spcPts val="990"/>
              </a:spcAft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Aft>
                <a:spcPts val="990"/>
              </a:spcAft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экспериментов 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(опытов)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Aft>
                <a:spcPts val="99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</a:p>
          <a:p>
            <a:pPr>
              <a:lnSpc>
                <a:spcPts val="1920"/>
              </a:lnSpc>
              <a:spcAft>
                <a:spcPts val="99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воздухе у детей старшего дошкольного возраста.</a:t>
            </a:r>
          </a:p>
          <a:p>
            <a:pPr>
              <a:lnSpc>
                <a:spcPts val="1920"/>
              </a:lnSpc>
              <a:spcAft>
                <a:spcPts val="99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0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9246" y="1371600"/>
            <a:ext cx="79291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 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Обучать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детей исследовательской 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(поисковой)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деятельности, развивать познавательный интерес и любознательность в процессе наблюдений за реальными природными объектами и к практическому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экспериментированию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операции, умение выдвигать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делать выводы.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Учить объяснять наблюдаемое и фиксировать результаты доступными методами, принимать и ставить перед собой цель эксперимента, отбирать средства и материалы для самостоятельной деятельности.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Расширять представления о значимости воздуха в жизни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7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8984" y="1423851"/>
            <a:ext cx="88958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услышать воздух», «Носы нужны не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красы», «Летающие семена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беседа о воздухе,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роль в жизни человека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с 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«воздухом»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как фактором, влияющим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человека; познакомить со свойством воздуха,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какую роль он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человека, как можно использовать его для закаливания;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мышление, память, внимание; воспитывать любознательность.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9" y="2756263"/>
            <a:ext cx="3592285" cy="2018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7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103" y="1449977"/>
            <a:ext cx="8582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Дидактические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«Угадай, от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семена», «Что лишнее?», «Что сначала, что потом?»</a:t>
            </a:r>
          </a:p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«Какой он воздух?»</a:t>
            </a:r>
          </a:p>
          <a:p>
            <a:endParaRPr lang="ru-RU" sz="24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с 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«воздухом»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как фактором, влияющим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человека; познакомить со свойством воздуха,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какую роль он играет для человека, как можно использовать его для закаливания; развивать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мышление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память, внимание; воспитывать любознательность.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4" y="2834579"/>
            <a:ext cx="308529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7" y="2845359"/>
            <a:ext cx="308529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2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2858" y="1463040"/>
            <a:ext cx="8752114" cy="510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стихотворений, рассказов, сказок о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«Мыльные пузыри»,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И.Токмакова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Ветрено, ветрено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Некрасов «Заунывный ветер», 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ветра», 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С.Жупанин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«Нарисую ветер»,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«Южный ветерок» В.М. Гаршин; Сказка «Лягушка – путешественница» В. Катаев; русская народная сказка  «Пузырь, лапоть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соломинка». Стихи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воздухе 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ветре. Пословицы о воздухе.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воспитывать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окружающей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явлениям природы,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r>
              <a:rPr lang="ru-RU" sz="2000" dirty="0"/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70" y="3534272"/>
            <a:ext cx="3409404" cy="1915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2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0606" y="731521"/>
            <a:ext cx="90133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Игровое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Почувствуй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воздух».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игрушками: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вертушки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веера, «Воздушный футбол».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Путешествие на парусном корабле», «Полёт на самолёте», «Путешествие на воздушном шаре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Цель: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обнаружить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воздух в окружающем пространстве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выявить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его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— невидимость.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151841"/>
            <a:ext cx="1952584" cy="109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00" y="4402268"/>
            <a:ext cx="1999233" cy="1123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12" y="3148407"/>
            <a:ext cx="1952585" cy="109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97" y="4402268"/>
            <a:ext cx="1999790" cy="1123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8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43_22-p-foni-dlya-prezentatsii-dlya-detei-nachalno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5920" y="1293222"/>
            <a:ext cx="9078686" cy="4657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и игры на прогулке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ветром. Игры: подвижные, малой подвижности. </a:t>
            </a:r>
          </a:p>
          <a:p>
            <a:endParaRPr lang="ru-RU" sz="24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-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жизни всех живых существ на земле. Воспитывать интерес к окружающей жизни, любознательность</a:t>
            </a:r>
            <a:r>
              <a:rPr lang="ru-RU" sz="2000" dirty="0"/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2" y="2454523"/>
            <a:ext cx="2286001" cy="128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2" y="3429000"/>
            <a:ext cx="2286001" cy="128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382" y="2454523"/>
            <a:ext cx="2351315" cy="139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40880" y="4023360"/>
            <a:ext cx="303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«Ветер и снежинки»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459</Words>
  <Application>Microsoft Office PowerPoint</Application>
  <PresentationFormat>Широкоэкранный</PresentationFormat>
  <Paragraphs>192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124</cp:revision>
  <dcterms:created xsi:type="dcterms:W3CDTF">2022-04-12T06:48:55Z</dcterms:created>
  <dcterms:modified xsi:type="dcterms:W3CDTF">2022-05-08T06:41:37Z</dcterms:modified>
</cp:coreProperties>
</file>