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2" r:id="rId6"/>
    <p:sldId id="264" r:id="rId7"/>
    <p:sldId id="260" r:id="rId8"/>
    <p:sldId id="261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60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1870E-A37E-4970-A699-B286C1892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C008AA-E8DA-4881-BED4-E5E5064F2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6F8A81-2A1A-47C1-BFBD-EF8487F0E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BFD8-E09C-491C-AB1D-70B536E4FAC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19DBF-E347-4669-A220-80C88E45E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B6DC97-E3B3-4CF4-8540-CAD8169CE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728C-EB1A-40B4-8F7C-D7608FE93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738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D0084-EF5F-4BDE-BBC2-A92919CA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1C0E8C-FE3E-4996-91FB-535298C19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863DB3-B91F-403C-8CE2-C721918E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BFD8-E09C-491C-AB1D-70B536E4FAC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ABD3C8-F475-4F82-B042-08DCA372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53AA7F-5165-4CA5-AFC3-8828D8566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728C-EB1A-40B4-8F7C-D7608FE93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48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77279D9-2EA8-4698-B3C8-17AA66866C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9C0DCA-35C2-4A73-A67A-AF2FB06E1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2EF81-DA19-48B2-AB01-ECED38C2C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BFD8-E09C-491C-AB1D-70B536E4FAC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F35A36-4385-49D4-870D-6BD1C267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CBE62F-ACDC-44DF-99C9-8A1BC7178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728C-EB1A-40B4-8F7C-D7608FE93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026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4EC11-7711-4DE3-AF43-9D2247937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604BB2-F425-42EC-8E7E-64B52B753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BD7D4D-376F-4E2A-BFAF-12F02627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BFD8-E09C-491C-AB1D-70B536E4FAC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73647-8CF2-441C-8B42-D4BF0DE66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1A3AE2-AE77-41F1-9C52-40B073A0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728C-EB1A-40B4-8F7C-D7608FE93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55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59347-DEDE-4060-A192-80CC902D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693135-2B43-4840-BA71-D2B64F874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3C3F5C-835E-4435-BF7B-7BA398E5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BFD8-E09C-491C-AB1D-70B536E4FAC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734ACD-4E8E-4207-8E6D-8DCEC06C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FE1FEE-A378-486D-8400-410FC006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728C-EB1A-40B4-8F7C-D7608FE93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85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510E0-DF13-400B-B378-6B83885F2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0F972C-5965-4D08-AF3E-BCE337ABB6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E8EECC-DAA4-40F7-A324-B8EA60026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DEDADB-A584-499B-8488-859D41C38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BFD8-E09C-491C-AB1D-70B536E4FAC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BB85DF-193A-4324-BB1F-0E3D9E5D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3B3094-5AE3-4CE4-9128-1354E2B15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728C-EB1A-40B4-8F7C-D7608FE93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39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9B542-99B5-4764-8BBE-52343894D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E7C0C8-8AC5-4C55-9B7A-BDBAF4A9D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9E4B06-0E9A-4340-890C-3E46F2242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5C6431-C831-4C69-B16D-6F4B11C1F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34891C-84B3-46DC-BE5B-A35DB57281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ADF1AF-E83E-40C5-8996-CC709C91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BFD8-E09C-491C-AB1D-70B536E4FAC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793C30-9025-4C40-B773-15D656FD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CC55889-6E9F-4FCC-B729-B8032ABFD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728C-EB1A-40B4-8F7C-D7608FE93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82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35C0E-293B-4A1E-AF1B-431A183B4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64D6B4-9246-4B33-996D-7F79A2F1C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BFD8-E09C-491C-AB1D-70B536E4FAC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7A60AF-E414-44B1-AD50-714DD9FE6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EAF7CA-9AC0-4C44-A379-9EFF3945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728C-EB1A-40B4-8F7C-D7608FE93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100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F33F5B-D8EC-4AEF-B14C-E1C4F725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BFD8-E09C-491C-AB1D-70B536E4FAC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AD9DC1-E648-4079-B608-E19168AFB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70C852-AAF3-4B4F-ABD6-5500EF7A7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728C-EB1A-40B4-8F7C-D7608FE93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610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8FEEC-A907-4350-A22A-BEBC90A5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DA9905-E449-4996-9224-1825C71AC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5F5994-D42E-4132-AD52-50E9DBED9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A5B627-3AEB-4B42-90F9-C1F96202D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BFD8-E09C-491C-AB1D-70B536E4FAC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1F3D17-3894-4FFB-8A07-E85247FE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578DDB-E478-42F8-88F5-873B918F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728C-EB1A-40B4-8F7C-D7608FE93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141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651C4-6AD0-458E-9D13-10EDA06C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477BEB-CD24-41FE-9DA0-7A85DBF91A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2FEFF2-3457-4E6B-968C-4C04F243E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10F4AE-5192-4C60-9CF3-DFAB4858F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BFD8-E09C-491C-AB1D-70B536E4FAC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13F2F8-33A4-488F-9014-A1CD04552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D077B0-5E10-44F7-BFDB-AC31D01D6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1728C-EB1A-40B4-8F7C-D7608FE93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566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B4C33-C062-466D-AC01-29E387B21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7D03C4-9828-48D3-A063-F887C6A86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0AFCDF-A9D2-45F5-A0AB-196C2D695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9BFD8-E09C-491C-AB1D-70B536E4FAC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195372-CE37-4220-93C5-7219FC594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0F4BA3-5B4C-4D76-85A1-7D25F6F3F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1728C-EB1A-40B4-8F7C-D7608FE93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62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E1A69F-92E3-4294-ABAD-446D283CA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71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BEA4B-D319-414D-9009-5391C573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96608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№30 Звёздочка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b="1" dirty="0"/>
              <a:t>Проект</a:t>
            </a:r>
            <a:r>
              <a:rPr lang="ru-RU" dirty="0"/>
              <a:t> 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« Огонь ошибок не прощает» средняя гр.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84A4368-1B35-4ECA-9E98-75D368C5D9AB}"/>
              </a:ext>
            </a:extLst>
          </p:cNvPr>
          <p:cNvSpPr/>
          <p:nvPr/>
        </p:nvSpPr>
        <p:spPr>
          <a:xfrm>
            <a:off x="9076266" y="3105835"/>
            <a:ext cx="28363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Подготовила воспитатель Зайцева О.М.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3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A33BD9-9CD1-40C0-A05A-79DDF062D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12C29-51D2-4BFD-8FCA-395D1A02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6645275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Познавательный, групповой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краткосрочный.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воспитатель, воспитанники второй младшей группы, родители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безопасности жизнедеятельности человека в современных условиях - одна из самых актуальных, особенно для наших маленьких деток.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обучения детей правилам пожарной безопасности подтверждает статистика пожаров из-за шалости детей с огнем. Вместе с тем, детям свойственна тяга к огню, и поэтому запреты, как правило, малоэффективны. Необходимо вести постоянную, целенаправленную работу по привитию навыков острожного обращения с огнем, давать знания о свойствах огня и дыма, учить правильному поведению в экстремальной ситуации пожара. Заинтересованность каждого ребенка обеспечивает результат столь важной в наше время работы по обучению дошкольников правилам пожарной безопасности и привитию им навыков правильных действий в случае пожара.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я решила помочь приобрести навыки жизнедеятельности нашим детям используя проект « Огонь ошибок не прощает»</a:t>
            </a:r>
            <a:br>
              <a:rPr lang="ru-RU" sz="2200" dirty="0"/>
            </a:br>
            <a:br>
              <a:rPr lang="ru-RU" sz="2200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54553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879A98-5B2E-42FA-8EA0-A0B5F3FDF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BF4FE-4DFB-4A1C-BBC4-74EF37AFF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675"/>
            <a:ext cx="10515600" cy="5993342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Правильное поведение в экстремальной ситуации;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Умение набирать номер телефона пожарной части, вести диалог с диспетчером по телефону;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Умение четко называть свой адрес;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Знать средства пожаротушения: вода, огнетушитель, земля, песок, снег;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Уметь правильно действовать в случае обнаружения пожара;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Знать о профессии пожарного;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7.Расширение кругозора детей, словарного запаса,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18.Вовлечение родителей в совместную деятельность с детьми.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познакомить с историей возникновения огня. Дать понятие детям, что огонь бывает другом, а бывает и врагом. Учить детей видеть, когда огонь друг, а когда враг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формировать у детей интерес к проблемам собственной безопасности; основы пожарной безопасности у дошкольников, положительное отношение к правилам поведения дома и правилу «Нельзя!»;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формировать правила пожарной безопасности; сформировать чувство опасности огня;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воспитывать у детей ответственное отношение к своей безопасности;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распространить педагогические знания о правилах пожарной безопасности среди родителей.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результат: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Получение знаний детей о правилах пожарной безопасности.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•Создание необходимых условий в ДОУ и группе по формированию у дошкольников целостного представления о пожаре и его последствиях.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Развитие у детей любознательности, творческих способностей, познавательной активности, коммуникативных навыков.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Активное участие родителей в реализации проекта.</a:t>
            </a: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5696229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C9B7FF-211C-40C6-B2F9-963C5F491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C5DD3-802E-404C-81B0-D570B7F3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625"/>
            <a:ext cx="10515600" cy="4181475"/>
          </a:xfrm>
        </p:spPr>
        <p:txBody>
          <a:bodyPr>
            <a:normAutofit fontScale="90000"/>
          </a:bodyPr>
          <a:lstStyle/>
          <a:p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этап. Подготовительный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сбор материала для реализации идеи.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Подбор детской художественной литературы для чтения детям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Подбор сюжетных картинок и иллюстраций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Работа с методическим материалом, литературой по данной теме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этап. Основной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Выставка литературы по теме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Проведение с детьми бесед о пожарной безопасности;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Проведение подвижных, дидактических, сюжетно-ролевых игр;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Чтение художественной литературы детям (заучивание стихов, загадывание загадок по теме);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Рассматривание картин, рисование рисунков.</a:t>
            </a:r>
            <a:br>
              <a:rPr lang="ru-RU" sz="2200" dirty="0"/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этап. Заключительный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Оформления плаката  «Есть такая профессия - Пожарные»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Просмотр презентации- «Путешествие по правилам пожарной безопасности»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Создание альбома « Спички детям не игрушки!!»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Инсценировка « Опасный уголек»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Участие в районном конкурсе  Северное сияние « Спички детям -не игрушки!</a:t>
            </a:r>
            <a:br>
              <a:rPr lang="ru-RU" sz="2200" dirty="0"/>
            </a:br>
            <a:br>
              <a:rPr lang="ru-RU" sz="2200" dirty="0"/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3837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B9AE28-02DF-48EE-8ED8-831D1A087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8853C-8221-42BA-B815-9E0D43A58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339725"/>
            <a:ext cx="10515600" cy="65182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работа с детьми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 Тематические беседы с детьми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такое безопасность»; «Спички не тронь!- В спичках огонь»; Эти предметы могут быть опасны»; « Огонь друг-, огонь -враг», « Огонь добрый , огонь злой», «Кто они пожарные!»; «Отчего происходят пожары?»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 Чтение художественной литературы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Е.Макарова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«Много правил есть на свете!» ,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С.Маршак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«Пожар», «Кошкин дом», «О спичках»,,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Я.Пишумов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«Самый лучший пешеход»,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К.Чуковский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«Путаница »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Рассматривание иллюстраций , альбомов, сюжетных картинок 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правилах пожарной безопасности, Профессия пожарные 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Игровая деятельность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«Опасные - безопасные предметы» « Пожарная тревога», «Можно, нельзя», «Что горит, что не горит», «Найди опасные предметы», «Четвёртый лишний», «Хорошо - плохо», «Найди нужный предмет», «Чем тушат пожар», «Сложи пожарную машину», «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«Пожарные на учениях»;  «Воробушки и автомобиль», «Отважные пожарные»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Сюжетно- ролевые  игры :  «Отважные пожарники»;  «Один дома»;  «Мы пожарные»; «Семья»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227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B9AE28-02DF-48EE-8ED8-831D1A087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8853C-8221-42BA-B815-9E0D43A58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339726"/>
            <a:ext cx="10515600" cy="586634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Художественно-эстетическое развитие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«Пожарная лестница»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Обрывная аппликация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Огонь»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Есть такая профессия пожарные»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 по ИЗО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-раскрашивание раскрасок на тему пожарная безопасность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Просмотр мультфильмов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«Кошкин дом», « Коробок шершавый бок»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родителей: «Безопасность ребёнка в быту». «Пожарная безопасность для детей»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Анкетирование родителей о правилах пожарной безопасности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работа родителей и детей на тему: Спички детям не игрушки!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«Пожарная безопасность»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Плакат « Есть такая профессия пожарные»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322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9069E4-6A28-4034-A8C8-7665F00E2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31076-D3A3-4A83-8190-F8A8BDFB4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86932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Приложение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0ADE03-6762-440E-B6BE-020FB20F7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6266">
            <a:off x="356837" y="1326025"/>
            <a:ext cx="3333227" cy="18753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363101-C8C9-4FBF-A99C-102D1EF5F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990" y="4457705"/>
            <a:ext cx="3451504" cy="19454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44A49A-F633-498D-98C3-1EB7BEE32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94251">
            <a:off x="8265570" y="1056965"/>
            <a:ext cx="3306344" cy="25753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9D60AC-E3A1-4633-8684-736E5AE99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58" y="4356797"/>
            <a:ext cx="3451504" cy="19419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D01259-CAA2-467B-BA3E-BCA2A48D7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68420">
            <a:off x="4029743" y="1012632"/>
            <a:ext cx="3580320" cy="33931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452907-8DDC-4626-85EC-72F993030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04049">
            <a:off x="4782621" y="4012237"/>
            <a:ext cx="2626758" cy="296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9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940705-D55E-4651-99D2-01F86DC96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B5EA9B-862F-458F-95E0-8FE93272C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0877">
            <a:off x="353231" y="531761"/>
            <a:ext cx="3675439" cy="20679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5F5C36-281C-4133-AA30-EDC6AC62D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17033">
            <a:off x="7977075" y="549636"/>
            <a:ext cx="3898004" cy="21931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0D81BE-74CD-4505-8B9A-3B03BC4B8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89623">
            <a:off x="8499139" y="3323969"/>
            <a:ext cx="2527676" cy="27713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BB106D-A89B-46DA-B1FC-9AB759E81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972" y="3389817"/>
            <a:ext cx="2218448" cy="29655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D524CC-1078-4CF2-BB3E-751FAF469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9701" y="55306"/>
            <a:ext cx="2192946" cy="24008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9814DA-0988-4935-9D45-1C5E9B427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17719">
            <a:off x="378802" y="3867495"/>
            <a:ext cx="3962144" cy="201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7601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9AA26B-8748-4020-91EF-8A5AC55CF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00E7D4-092C-46A5-8356-D108A41B7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931" y="145500"/>
            <a:ext cx="2822208" cy="39882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B98E18-F33B-4FEB-A694-9518B6207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600" y="3323420"/>
            <a:ext cx="2822208" cy="2225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28789C-9CCE-4AD7-B00F-462E6A58A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08757">
            <a:off x="4002329" y="3870962"/>
            <a:ext cx="4402679" cy="29554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B3B0B2-C261-43A7-9819-06B25F1DD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27099">
            <a:off x="238418" y="3479237"/>
            <a:ext cx="3589644" cy="26278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AF6091-414A-4D14-8CB6-4E255E5D1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52346">
            <a:off x="624342" y="319914"/>
            <a:ext cx="2078534" cy="296679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83D126-F911-4A00-A918-57DAE52597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41978">
            <a:off x="8061195" y="558404"/>
            <a:ext cx="3168413" cy="224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9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21</Words>
  <Application>Microsoft Office PowerPoint</Application>
  <PresentationFormat>Широкоэкранный</PresentationFormat>
  <Paragraphs>13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   Муниципальное бюджетное дошкольное образовательное учреждение детский сад №30 Звёздочка   Проект    « Огонь ошибок не прощает» средняя гр. </vt:lpstr>
      <vt:lpstr>Вид проекта: Познавательный, групповой  Продолжительность проекта: краткосрочный.  Участники проекта: воспитатель, воспитанники второй младшей группы, родители   Актуальность проекта:  Проблема безопасности жизнедеятельности человека в современных условиях - одна из самых актуальных, особенно для наших маленьких деток. Потребность обучения детей правилам пожарной безопасности подтверждает статистика пожаров из-за шалости детей с огнем. Вместе с тем, детям свойственна тяга к огню, и поэтому запреты, как правило, малоэффективны. Необходимо вести постоянную, целенаправленную работу по привитию навыков острожного обращения с огнем, давать знания о свойствах огня и дыма, учить правильному поведению в экстремальной ситуации пожара. Заинтересованность каждого ребенка обеспечивает результат столь важной в наше время работы по обучению дошкольников правилам пожарной безопасности и привитию им навыков правильных действий в случае пожара. Поэтому я решила помочь приобрести навыки жизнедеятельности нашим детям используя проект « Огонь ошибок не прощает»   </vt:lpstr>
      <vt:lpstr>Цель проекта: 1. Правильное поведение в экстремальной ситуации; 2. Умение набирать номер телефона пожарной части, вести диалог с диспетчером по телефону; 3. Умение четко называть свой адрес; 4. Знать средства пожаротушения: вода, огнетушитель, земля, песок, снег; 5. Уметь правильно действовать в случае обнаружения пожара; 6. Знать о профессии пожарного; 7.Расширение кругозора детей, словарного запаса, 18.Вовлечение родителей в совместную деятельность с детьми.  Задачи проекта:  1. познакомить с историей возникновения огня. Дать понятие детям, что огонь бывает другом, а бывает и врагом. Учить детей видеть, когда огонь друг, а когда враг  2. формировать у детей интерес к проблемам собственной безопасности; основы пожарной безопасности у дошкольников, положительное отношение к правилам поведения дома и правилу «Нельзя!»; 3. формировать правила пожарной безопасности; сформировать чувство опасности огня; 4. воспитывать у детей ответственное отношение к своей безопасности; 5. распространить педагогические знания о правилах пожарной безопасности среди родителей.  Ожидаемый результат: • Получение знаний детей о правилах пожарной безопасности. •Создание необходимых условий в ДОУ и группе по формированию у дошкольников целостного представления о пожаре и его последствиях. • Развитие у детей любознательности, творческих способностей, познавательной активности, коммуникативных навыков. • Активное участие родителей в реализации проекта. </vt:lpstr>
      <vt:lpstr>     Этапы проекта  1 этап. Подготовительный • сбор материала для реализации идеи. • Подбор детской художественной литературы для чтения детям • Подбор сюжетных картинок и иллюстраций • Работа с методическим материалом, литературой по данной теме  2 этап. Основной • Выставка литературы по теме • Проведение с детьми бесед о пожарной безопасности; • Проведение подвижных, дидактических, сюжетно-ролевых игр; • Чтение художественной литературы детям (заучивание стихов, загадывание загадок по теме); • Рассматривание картин, рисование рисунков. 3 этап. Заключительный  • Оформления плаката  «Есть такая профессия - Пожарные» • Просмотр презентации- «Путешествие по правилам пожарной безопасности» • Создание альбома « Спички детям не игрушки!!» • Инсценировка « Опасный уголек» • Участие в районном конкурсе  Северное сияние « Спички детям -не игрушки!  </vt:lpstr>
      <vt:lpstr>Совместная работа с детьми    1 Тематические беседы с детьми «Что такое безопасность»; «Спички не тронь!- В спичках огонь»; Эти предметы могут быть опасны»; « Огонь друг-, огонь -враг», « Огонь добрый , огонь злой», «Кто они пожарные!»; «Отчего происходят пожары?»   2 Чтение художественной литературы  Е.Макарова «Много правил есть на свете!» ,С.Маршак «Пожар», «Кошкин дом», «О спичках»,, Я.Пишумов «Самый лучший пешеход», К.Чуковский «Путаница »  3 Рассматривание иллюстраций , альбомов, сюжетных картинок  о правилах пожарной безопасности, Профессия пожарные .  4. Игровая деятельность Дидактические игры  «Опасные - безопасные предметы» « Пожарная тревога», «Можно, нельзя», «Что горит, что не горит», «Найди опасные предметы», «Четвёртый лишний», «Хорошо - плохо», «Найди нужный предмет», «Чем тушат пожар», «Сложи пожарную машину», «  Подвижные игры : «Пожарные на учениях»;  «Воробушки и автомобиль», «Отважные пожарные»  Сюжетно- ролевые  игры :  «Отважные пожарники»;  «Один дома»;  «Мы пожарные»; «Семья»  </vt:lpstr>
      <vt:lpstr>  5 Художественно-эстетическое развитие  Лепка « «Пожарная лестница» Обрывная аппликация « Огонь» Рисование « Есть такая профессия пожарные»  Самостоятельная деятельность по ИЗО -раскрашивание раскрасок на тему пожарная безопасность   6 Просмотр мультфильмов  «Кошкин дом», « Коробок шершавый бок»  Работа с родителями Консультация родителей: «Безопасность ребёнка в быту». «Пожарная безопасность для детей»  Анкетирование родителей о правилах пожарной безопасности  Совместная работа родителей и детей на тему: Спички детям не игрушки! Информация лепбук «Пожарная безопасность» Плакат « Есть такая профессия пожарные» </vt:lpstr>
      <vt:lpstr>Приложение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 Огонь ошибок не прощает» 2 мл.гр. </dc:title>
  <dc:creator>оля зайцева</dc:creator>
  <cp:lastModifiedBy>оля зайцева</cp:lastModifiedBy>
  <cp:revision>9</cp:revision>
  <dcterms:created xsi:type="dcterms:W3CDTF">2022-05-17T18:43:13Z</dcterms:created>
  <dcterms:modified xsi:type="dcterms:W3CDTF">2023-10-16T18:05:04Z</dcterms:modified>
</cp:coreProperties>
</file>