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t>24.02.2024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87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55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t>24.02.2024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99698"/>
            <a:ext cx="8686800" cy="2890344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русскому языку в 9 классе на тему: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Бессоюзные сложные предложения»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1338" y="4624552"/>
            <a:ext cx="3436882" cy="1547648"/>
          </a:xfrm>
        </p:spPr>
        <p:txBody>
          <a:bodyPr rtlCol="0">
            <a:normAutofit/>
          </a:bodyPr>
          <a:lstStyle/>
          <a:p>
            <a:pPr algn="r" rtl="0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-учитель русского языка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Маллаева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Шейрихан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Пирметовна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50" y="315310"/>
            <a:ext cx="11098925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893378"/>
            <a:ext cx="11036022" cy="56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46" y="704193"/>
            <a:ext cx="10980806" cy="61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2" y="714702"/>
            <a:ext cx="10921416" cy="61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6" y="628617"/>
            <a:ext cx="10625958" cy="55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7" y="977462"/>
            <a:ext cx="10938543" cy="55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8" y="496614"/>
            <a:ext cx="10571071" cy="59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37494"/>
            <a:ext cx="10601434" cy="596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8" y="614856"/>
            <a:ext cx="10360865" cy="58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3" y="430924"/>
            <a:ext cx="10566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личностной самореализации каждого учащегося в процессе изучения новой темы, создание условий для самостоятельного поиска знания; способствовать развитию ключевых (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компетенций.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Образовательные</a:t>
            </a:r>
            <a:r>
              <a:rPr lang="ru-RU" i="1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Показать особенности бессоюзных сложных предложений.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Развивающие</a:t>
            </a:r>
            <a:r>
              <a:rPr lang="ru-RU" i="1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Развитие умения логически, аргументировано излагать свои мысли.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Воспитательные</a:t>
            </a:r>
            <a:r>
              <a:rPr lang="ru-RU" i="1" dirty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Формирование интереса к изучению русского языка через расширение знаний о роли и значении БСП.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2" y="402020"/>
            <a:ext cx="10365535" cy="58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4" y="407933"/>
            <a:ext cx="10653988" cy="59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3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9" y="914400"/>
            <a:ext cx="11014840" cy="31320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 Великая ценность образования- это не знания, а действия.»</a:t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sz="3100" b="1" dirty="0" smtClean="0"/>
              <a:t>Герберт Спенсер.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889" y="515007"/>
            <a:ext cx="10531365" cy="581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задании 1 даны предложения и таблица, ваша задача - расставить номера предложений в таблицу; определить, с помощью чего связаны части сложного предложения.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1.Сердце мое заныло, когда очутились мы в давно знакомой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комнате.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Лед уже тронулся, и на другой берег нельзя было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переправиться.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 утра было холодно, но к обеду выглянуло солнце. 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Чтобы не выдать себя, рыбак обмотал весла тряпками.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Домик, куда меня привели, был небольшой и уютный. </a:t>
            </a:r>
            <a:endParaRPr lang="ru-RU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Рано утром в саду запел соловей, от пруда послышалось кваканье лягушек.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Дождь продолжал хлестать, я сильно продрог.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339683"/>
              </p:ext>
            </p:extLst>
          </p:nvPr>
        </p:nvGraphicFramePr>
        <p:xfrm>
          <a:off x="1681654" y="1905000"/>
          <a:ext cx="8513379" cy="11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793">
                  <a:extLst>
                    <a:ext uri="{9D8B030D-6E8A-4147-A177-3AD203B41FA5}">
                      <a16:colId xmlns:a16="http://schemas.microsoft.com/office/drawing/2014/main" val="925588871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3693015769"/>
                    </a:ext>
                  </a:extLst>
                </a:gridCol>
                <a:gridCol w="2837793">
                  <a:extLst>
                    <a:ext uri="{9D8B030D-6E8A-4147-A177-3AD203B41FA5}">
                      <a16:colId xmlns:a16="http://schemas.microsoft.com/office/drawing/2014/main" val="1428597388"/>
                    </a:ext>
                  </a:extLst>
                </a:gridCol>
              </a:tblGrid>
              <a:tr h="597776">
                <a:tc>
                  <a:txBody>
                    <a:bodyPr/>
                    <a:lstStyle/>
                    <a:p>
                      <a:r>
                        <a:rPr lang="ru-RU" dirty="0" smtClean="0"/>
                        <a:t>ССП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БСП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18622"/>
                  </a:ext>
                </a:extLst>
              </a:tr>
              <a:tr h="597776">
                <a:tc>
                  <a:txBody>
                    <a:bodyPr/>
                    <a:lstStyle/>
                    <a:p>
                      <a:r>
                        <a:rPr lang="ru-RU" dirty="0" smtClean="0"/>
                        <a:t>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7671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28497" y="3804745"/>
            <a:ext cx="787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Поставьте себе оценку за этот этап работы.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-без ошибок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-1-2 ошибки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ошибки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Каковы средства связи в данных предложениях?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Рано утром в саду запел соловей, от пруда послышалось кваканье лягушек.</a:t>
            </a:r>
            <a:endParaRPr lang="ru-RU" sz="4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Дождь продолжал хлестать, я сильно продрог.</a:t>
            </a:r>
            <a:endParaRPr lang="ru-RU" sz="4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Бессоюзные сложные предложения.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84083"/>
            <a:ext cx="8686800" cy="2774731"/>
          </a:xfrm>
        </p:spPr>
        <p:txBody>
          <a:bodyPr>
            <a:normAutofit/>
          </a:bodyPr>
          <a:lstStyle/>
          <a:p>
            <a:r>
              <a:rPr lang="ru-RU" dirty="0"/>
              <a:t>Какова цель нашего урока, что нужно знать о бессоюзных сложных предложения?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2858814"/>
            <a:ext cx="8686800" cy="331338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ыяснить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предложения называются сложными бессоюзными, каковы средства связи в этих предложениях ,каковы смысловые отношения в данном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6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6" y="166688"/>
            <a:ext cx="11590227" cy="62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57</TotalTime>
  <Words>332</Words>
  <Application>Microsoft Office PowerPoint</Application>
  <PresentationFormat>Широкоэкранный</PresentationFormat>
  <Paragraphs>39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Цветущая вишня (16x9)</vt:lpstr>
      <vt:lpstr>Открытый урок по русскому языку в 9 классе на тему:  « Бессоюзные сложные предложения»</vt:lpstr>
      <vt:lpstr>Цели:</vt:lpstr>
      <vt:lpstr>« Великая ценность образования- это не знания, а действия.»                                                 Герберт Спенсер. </vt:lpstr>
      <vt:lpstr>Презентация PowerPoint</vt:lpstr>
      <vt:lpstr>Проверка.</vt:lpstr>
      <vt:lpstr>Каковы средства связи в данных предложениях?</vt:lpstr>
      <vt:lpstr>Бессоюзные сложные предложения.</vt:lpstr>
      <vt:lpstr>Какова цель нашего урока, что нужно знать о бессоюзных сложных предложения?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русскому языку в 9 классе на тему:  « Бессоюзные сложные предложения»</dc:title>
  <dc:creator>Mevludin Mallaev</dc:creator>
  <cp:lastModifiedBy>Mevludin Mallaev</cp:lastModifiedBy>
  <cp:revision>6</cp:revision>
  <dcterms:created xsi:type="dcterms:W3CDTF">2024-02-24T14:29:35Z</dcterms:created>
  <dcterms:modified xsi:type="dcterms:W3CDTF">2024-02-24T15:27:15Z</dcterms:modified>
</cp:coreProperties>
</file>