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3" r:id="rId16"/>
    <p:sldId id="274" r:id="rId17"/>
    <p:sldId id="277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6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53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9031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33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1777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393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88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36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00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50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77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04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26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79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88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91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58200" cy="30243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Развитие фонематического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слуха и восприятия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как голос подаёт?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293096"/>
            <a:ext cx="1999193" cy="178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221088"/>
            <a:ext cx="13620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365104"/>
            <a:ext cx="15144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23528" y="1556792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 деревне живут разные домашние животные и птицы: лошадь,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собака, корова, курица, цыплёнок, гусь. Все они поют свои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любимые песенки. Угадай, кто поёт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ко-ко-ко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му-у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и-го-го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 д.?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Угадай, кто пел сначала, а кто потом: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му-у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ко-ко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Правильно,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пела корова, а потом — курочка.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изображает 3–4 примера и просит ребёнка определить после-</a:t>
            </a:r>
          </a:p>
          <a:p>
            <a:pPr algn="just"/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довательность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кто пел сначала, а кто потом. Сначала для узнавания пред-</a:t>
            </a:r>
          </a:p>
          <a:p>
            <a:pPr algn="just"/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лагаются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две «песенки», а затем — три. При возникновении затруднений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остановиться на двух «песенках».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58" y="116632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Отрабатываем ритмические структуры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56" y="1268760"/>
            <a:ext cx="7385427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задаете ритм, отстукивая его рукой, например такой – 2 удара-пауза-3 удара.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его повторяет. Сначала ребенок видит Ваши руки, потом выполняет это упражнение с закрытыми глазами.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повторяет ритмический рисунок правой рукой,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левой рукой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двумя руками одновременно, поочередно (хлопки или удары по столу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воспроизводит тот же ритмический рисунок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ногами;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придумывает свои ритмические рисунки и контролирует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топни-хлопни-стукни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984" y="18058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Удлинение и усложнение ритма, воспроизведение звуков разной громкости внутри ритмического рисунка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6480720" cy="47811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ЦЫПЛЯТА ПОД ДОЖДЁМ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Из самой маленькой тучи дождь падает вот так: КАП–КАП.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средней — вот так: КАП–КАП–КАП. А из самой большой так: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кап, кап, КАП. Покажи, какая тучка поёт так: КАП–КАП–КАП?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вот так: КАП–КАП? А кто поёт вот так: кап, кап, КАП?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Давай изобразим, как идёт дождик из маленькой тучки.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Правильно, КАП–КАП. А как идёт дождик из средней тучки?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сможешь ли ты показать, как идёт дождик из большой тучи?</a:t>
            </a:r>
          </a:p>
          <a:p>
            <a:pPr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возникновении затруднений это задание можно выполнять не по</a:t>
            </a:r>
          </a:p>
          <a:p>
            <a:pPr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памяти, а по образцу после взрослого.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Цыплята попали под дождь и громко пищат. Самый маленький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цыплёнок пищит вот так: пи–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средний цыплёнок пищит так: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пи–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самый большой — вот так: ПИ, пи, пи.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Покажи, кто пищит: пи–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ПИ, пи, пи.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Давай вспомним и покажем, как пищали цыплята.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844824"/>
            <a:ext cx="1137916" cy="95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556792"/>
            <a:ext cx="2051720" cy="16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766768"/>
            <a:ext cx="1584176" cy="126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58714" y="5013176"/>
            <a:ext cx="1473526" cy="167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9" y="5453865"/>
            <a:ext cx="936104" cy="973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4653136"/>
            <a:ext cx="1415492" cy="123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3898"/>
            <a:ext cx="6347713" cy="1320800"/>
          </a:xfrm>
        </p:spPr>
        <p:txBody>
          <a:bodyPr>
            <a:normAutofit/>
          </a:bodyPr>
          <a:lstStyle/>
          <a:p>
            <a:pPr lvl="0"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фонематического слуха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94698"/>
            <a:ext cx="8766048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данном этапе используются игровые упражнения, с помощью которых дети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учатся: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различать одинаковые слова, фразы,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звукокомплексы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звуки по высоте, силе и тембру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различать слова, близких по звуковому составу;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дифференцировать слоги;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дифференцировать фонемы (звуки)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1085" y="821060"/>
            <a:ext cx="8370512" cy="4495800"/>
          </a:xfrm>
        </p:spPr>
        <p:txBody>
          <a:bodyPr/>
          <a:lstStyle/>
          <a:p>
            <a:pPr marL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этапе для работы с речевыми  звуками: узнавания, выделения, дифференциации вводим символы звуков и дополняем характеристику термина «звук». Звуки мы слышим и произносим. Уточняем органы артикуляции.</a:t>
            </a:r>
          </a:p>
          <a:p>
            <a:pPr marL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C:\Users\Ольга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068960"/>
            <a:ext cx="3620448" cy="2415630"/>
          </a:xfrm>
          <a:prstGeom prst="rect">
            <a:avLst/>
          </a:prstGeom>
          <a:noFill/>
        </p:spPr>
      </p:pic>
      <p:pic>
        <p:nvPicPr>
          <p:cNvPr id="3076" name="Picture 4" descr="C:\Users\Ольга\Desktop\5772_6281bb4a6555c177b54f7bab975094b3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212976"/>
            <a:ext cx="3274120" cy="23185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476672"/>
            <a:ext cx="6347713" cy="1320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фонем,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930400"/>
            <a:ext cx="8153400" cy="44958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Хлопни в ладошки, если я назвала предмет правильно.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слог лишний?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Поймай звук в ладошки (камешки, палочки)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«Эхо», «Попугай», «Магнитофон»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звук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Топни –хлопни (дифференциация звуков)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472208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формирование навыка звукового, слогового анализа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412776"/>
            <a:ext cx="6347714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этап имеет определённую последовательность: </a:t>
            </a:r>
          </a:p>
          <a:p>
            <a:pPr marL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Определение количества слогов в словах разной сложности </a:t>
            </a:r>
          </a:p>
          <a:p>
            <a:pPr marL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Выделение в звуковом потоке гласного, затем согласного звука </a:t>
            </a:r>
          </a:p>
          <a:p>
            <a:pPr marL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Выделение из слога гласного, затем согласного звука </a:t>
            </a:r>
          </a:p>
          <a:p>
            <a:pPr marL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Выделение первого и последнего звука в слове </a:t>
            </a:r>
          </a:p>
          <a:p>
            <a:pPr marL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Выделение слова с предложенным звуком из группы слов </a:t>
            </a:r>
          </a:p>
          <a:p>
            <a:pPr marL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из предложения </a:t>
            </a:r>
          </a:p>
          <a:p>
            <a:pPr marL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Определение места, количества, последовательности звуков в </a:t>
            </a:r>
          </a:p>
          <a:p>
            <a:pPr marL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 </a:t>
            </a:r>
          </a:p>
          <a:p>
            <a:pPr marL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Творческие задания (например, придумать слова с заданными </a:t>
            </a:r>
          </a:p>
          <a:p>
            <a:pPr marL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звуками)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182" y="116632"/>
            <a:ext cx="6347713" cy="1320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анализ и синтез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7182" y="777032"/>
            <a:ext cx="6347714" cy="6080968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терминов гласный-согласный,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твёрдый-мягкий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звонкий –глухой звуки.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понятия буква. Соотнесение звуков с буквами.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«Живые звуки». «Звуки поменялись».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«Подбери картинку к схеме».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«Телевизор» 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Собери слово из звуков. Назови слово по звукам.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«Разгадай слово».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Придумать слово с заданным звуком, со звуком в начале слова, середине, конце.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Придумать слово с заданным слогом.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Поменяй звук в начале слова (майка –зайка), поменяй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л (рама-лама)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Придумать слово с заданным количеством звуков, слогов.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слов(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сын-сок-сук-суп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звуков «Подари картинку…», положи картинку в мешок и сумку.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места звука в слове.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Понятие ряда (место звука в начале слова, в середине слова, в конце слова)</a:t>
            </a:r>
          </a:p>
          <a:p>
            <a:r>
              <a:rPr lang="ru-RU" dirty="0" smtClean="0"/>
              <a:t>Рыбка (определить первый звук в слове, дать ему характеристику) </a:t>
            </a:r>
          </a:p>
          <a:p>
            <a:r>
              <a:rPr lang="ru-RU" dirty="0" smtClean="0"/>
              <a:t>Улитка (найти место звука </a:t>
            </a:r>
            <a:r>
              <a:rPr lang="en-US" dirty="0" smtClean="0"/>
              <a:t>[</a:t>
            </a:r>
            <a:r>
              <a:rPr lang="ru-RU" dirty="0" smtClean="0"/>
              <a:t>И</a:t>
            </a:r>
            <a:r>
              <a:rPr lang="en-US" dirty="0" smtClean="0"/>
              <a:t>]</a:t>
            </a:r>
            <a:r>
              <a:rPr lang="ru-RU" dirty="0" smtClean="0"/>
              <a:t> в слове, дать ему характеристику)</a:t>
            </a:r>
          </a:p>
          <a:p>
            <a:r>
              <a:rPr lang="ru-RU" dirty="0" smtClean="0"/>
              <a:t>Колобок (Найти звук </a:t>
            </a:r>
            <a:r>
              <a:rPr lang="en-US" dirty="0" smtClean="0"/>
              <a:t>[</a:t>
            </a:r>
            <a:r>
              <a:rPr lang="ru-RU" dirty="0" smtClean="0"/>
              <a:t>К</a:t>
            </a:r>
            <a:r>
              <a:rPr lang="en-US" dirty="0" smtClean="0"/>
              <a:t>]</a:t>
            </a:r>
            <a:r>
              <a:rPr lang="ru-RU" dirty="0" smtClean="0"/>
              <a:t> в слове, дать ему характеристику)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094471" cy="458401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 слух </a:t>
            </a:r>
          </a:p>
          <a:p>
            <a:pPr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это способность человека с помощью слухового анализатора (органа слуха) воспринимать звуки и ориентироваться в окружающей среде. </a:t>
            </a:r>
          </a:p>
          <a:p>
            <a:pPr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Фонематический слух </a:t>
            </a:r>
          </a:p>
          <a:p>
            <a:pPr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это тонкий, систематизированный слух, позволяющий различать и узнавать фонемы (звуки)  родного языка.</a:t>
            </a:r>
          </a:p>
          <a:p>
            <a:pPr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Фонематическое восприятие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навык различать звуки речи и определять звуковой состав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Фонематический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Фонематический слух включает в себя 3 операции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способность услышать и определить наличие данного звука в слове; </a:t>
            </a: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способность различать слова, в которые входят одни и те же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фонемы, расположенные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разной  последовательности; </a:t>
            </a: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способность различать близко звучащие, но разные по значению слова;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53400" cy="6705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развития фонематического слуха: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9788" y="1628800"/>
            <a:ext cx="8496944" cy="499715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Эмбриональное развитие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закладывается способность к восприятию звуков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2-4 недели от момента рождения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ребёнок реагирует на любые звуки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3-4 неделя жизни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Реагирует на речь: Сначала – на интонацию, ритм, затем на общий  звуковой рисунок слов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год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Слово – средство общения, ребёнок  реагирует на звуковую  оболочку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года  (1г 7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Гвоздеву)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Слышит и различает на слух все звуки речи.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426897" cy="13208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Фонематический слух является основой правильной речи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звукопроизношения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грамматического строя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лексической стороны речи. Словарь ребёнка не пополняется теми словами, в состав которых входят трудноразличимые звуки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затрудняет развитие фонематического восприятия и обучение чтению и письму.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Фонематическое восприятие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1628800"/>
            <a:ext cx="81534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Фонематическое восприятие включает в себя 3 операции: </a:t>
            </a:r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умение определять линейную последовательность  звуков в слове; </a:t>
            </a:r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умение определять позицию звука в слове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его началу,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середине или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концу; </a:t>
            </a:r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осознание или подсчет количества звуков в слове. </a:t>
            </a:r>
          </a:p>
          <a:p>
            <a:pPr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06817" cy="1320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развития фонематического восприятия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2132856"/>
            <a:ext cx="7058745" cy="3880773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Развитие слухового внимания и развитие неречевого слуха (развитие слухового восприятия, внимания, чувства ритма). </a:t>
            </a: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Развитие фонематического слуха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3.Формирование навыка элементарного звукового анализа и синтеза. </a:t>
            </a: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неречевого слуха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данном этапе используются игровые упражнения, </a:t>
            </a:r>
          </a:p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направленные на: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распознавание предметов по характерному шуму (звуку) (губная гармошка, свисток, дудочка, погремушка, крупа в коробке и т.д.);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дифференциацию шумов (звуков) ( шелест листьев, шуршание бумаги, шум воды, ветра, хлопанье, скрип, стуки)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дифференциацию силы звучания предметов (большой барабан и маленький барабан)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направления шума (звука). </a:t>
            </a:r>
          </a:p>
          <a:p>
            <a:pPr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 и упражнений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6347714" cy="3880773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Чудо-звуки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Слушай, пробуй, как звучит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Угадай, что звучало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Шумящие коробочки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Волшебная палочка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Слышим звон и знаем, где он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 картинку или игрушку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«Дождик – солнышко»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 шепотом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1226</Words>
  <Application>Microsoft Office PowerPoint</Application>
  <PresentationFormat>Экран (4:3)</PresentationFormat>
  <Paragraphs>138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Wingdings 3</vt:lpstr>
      <vt:lpstr>Аспект</vt:lpstr>
      <vt:lpstr>Развитие фонематического слуха и восприятия </vt:lpstr>
      <vt:lpstr>Презентация PowerPoint</vt:lpstr>
      <vt:lpstr>          Фонематический слух</vt:lpstr>
      <vt:lpstr>Этапы развития фонематического слуха: </vt:lpstr>
      <vt:lpstr>Фонематический слух является основой правильной речи </vt:lpstr>
      <vt:lpstr>Фонематическое восприятие</vt:lpstr>
      <vt:lpstr>Этапы развития фонематического восприятия</vt:lpstr>
      <vt:lpstr>Развитие неречевого слуха</vt:lpstr>
      <vt:lpstr>Примеры игр и упражнений: </vt:lpstr>
      <vt:lpstr>Кто как голос подаёт? </vt:lpstr>
      <vt:lpstr>Отрабатываем ритмические структуры </vt:lpstr>
      <vt:lpstr>Удлинение и усложнение ритма, воспроизведение звуков разной громкости внутри ритмического рисунка</vt:lpstr>
      <vt:lpstr>2 этап развитие фонематического слуха</vt:lpstr>
      <vt:lpstr>Презентация PowerPoint</vt:lpstr>
      <vt:lpstr>Дифференциация фонем, слогов</vt:lpstr>
      <vt:lpstr>Этап формирование навыка звукового, слогового анализа и синтеза </vt:lpstr>
      <vt:lpstr>Звуковой анализ и синтез</vt:lpstr>
      <vt:lpstr>Определение места звука в слове.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фонематического слуха и фонематического восприятия.</dc:title>
  <dc:creator>Ольга</dc:creator>
  <cp:lastModifiedBy>Логопед</cp:lastModifiedBy>
  <cp:revision>21</cp:revision>
  <dcterms:created xsi:type="dcterms:W3CDTF">2020-09-13T20:03:43Z</dcterms:created>
  <dcterms:modified xsi:type="dcterms:W3CDTF">2023-05-30T07:45:50Z</dcterms:modified>
</cp:coreProperties>
</file>