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67" r:id="rId2"/>
    <p:sldId id="256" r:id="rId3"/>
    <p:sldId id="258" r:id="rId4"/>
    <p:sldId id="260" r:id="rId5"/>
    <p:sldId id="257" r:id="rId6"/>
    <p:sldId id="266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9" d="100"/>
          <a:sy n="39" d="100"/>
        </p:scale>
        <p:origin x="-2238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A36F0-9344-4E1C-A92F-2CCBEA2F5A78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26F1D-30CE-4479-8728-41C0AEC23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981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изобразительно -  выразительных  средств в рассказе В.Г. Распутина «На реке Ангаре»</a:t>
            </a:r>
            <a:endParaRPr lang="ru-RU" sz="4400" b="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русского языка и литературы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МКОУ Аносовская СОШ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Поцелуева  Ирина Григорьевна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877312"/>
          </a:xfrm>
        </p:spPr>
        <p:txBody>
          <a:bodyPr>
            <a:normAutofit/>
          </a:bodyPr>
          <a:lstStyle/>
          <a:p>
            <a:r>
              <a:rPr lang="ru-RU" sz="5400" dirty="0" smtClean="0"/>
              <a:t>            Спасибо за урок!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 descr="D:\флешка\ПИГ\фото иг\SAM_1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424000" cy="631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флешка\ПИГ\фото иг\SAM_35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388000" cy="62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флешка\ПИГ\фото иг\SAM_3744.JPG"/>
          <p:cNvPicPr>
            <a:picLocks noChangeAspect="1" noChangeArrowheads="1"/>
          </p:cNvPicPr>
          <p:nvPr/>
        </p:nvPicPr>
        <p:blipFill>
          <a:blip r:embed="rId2" cstate="print"/>
          <a:srcRect t="9149" r="12017" b="13389"/>
          <a:stretch>
            <a:fillRect/>
          </a:stretch>
        </p:blipFill>
        <p:spPr bwMode="auto">
          <a:xfrm>
            <a:off x="1752600" y="304800"/>
            <a:ext cx="52578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Использование </a:t>
            </a:r>
            <a:br>
              <a:rPr lang="ru-RU" dirty="0" smtClean="0"/>
            </a:br>
            <a:r>
              <a:rPr lang="ru-RU" dirty="0" smtClean="0"/>
              <a:t>изобразительно – выразительных средств в рассказе В.Г. Распутина                   « На реке Ангаре».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33" t="46667" r="11667" b="6667"/>
          <a:stretch>
            <a:fillRect/>
          </a:stretch>
        </p:blipFill>
        <p:spPr>
          <a:xfrm>
            <a:off x="609600" y="2743200"/>
            <a:ext cx="8228575" cy="3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Что такое тропы?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81200" y="2895600"/>
            <a:ext cx="6019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Тропы (спец.) - слово или оборот речи</a:t>
            </a:r>
          </a:p>
          <a:p>
            <a:pPr algn="ctr"/>
            <a:r>
              <a:rPr lang="ru-RU" sz="40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переносном , иносказательном смысле. </a:t>
            </a:r>
            <a:endParaRPr lang="ru-RU" sz="40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2667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Эпитеты – это красочные определения, выраженные именами прилагательными.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2362200"/>
            <a:ext cx="82296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Олицетворение - наделение неживых предметов человеческими чувствами, мыслями, поступками, речью.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3505200"/>
            <a:ext cx="8077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Сравнение – это сопоставление одного предмета с другим, придающее описанию особую наглядность, изобразительность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1905000"/>
            <a:ext cx="7848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Изобразительно – выразительные средства придают </a:t>
            </a:r>
            <a:r>
              <a:rPr lang="ru-RU" sz="480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особую яркость </a:t>
            </a:r>
            <a:r>
              <a:rPr lang="ru-RU" sz="48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художественной речи </a:t>
            </a:r>
            <a:endParaRPr lang="ru-RU" sz="48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172</TotalTime>
  <Words>82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  Использование изобразительно -  выразительных  средств в рассказе В.Г. Распутина «На реке Ангаре»</vt:lpstr>
      <vt:lpstr>Слайд 2</vt:lpstr>
      <vt:lpstr>Слайд 3</vt:lpstr>
      <vt:lpstr>Слайд 4</vt:lpstr>
      <vt:lpstr>               Использование  изобразительно – выразительных средств в рассказе В.Г. Распутина                   « На реке Ангаре».  </vt:lpstr>
      <vt:lpstr>Слайд 6</vt:lpstr>
      <vt:lpstr>          Что такое тропы?</vt:lpstr>
      <vt:lpstr>               Эпитеты – это красочные определения, выраженные именами прилагательными.                                                  </vt:lpstr>
      <vt:lpstr>Слайд 9</vt:lpstr>
      <vt:lpstr>            Спасибо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Григорий</dc:creator>
  <cp:lastModifiedBy>Григорий</cp:lastModifiedBy>
  <cp:revision>23</cp:revision>
  <dcterms:created xsi:type="dcterms:W3CDTF">2014-02-09T13:33:24Z</dcterms:created>
  <dcterms:modified xsi:type="dcterms:W3CDTF">2014-02-18T12:53:07Z</dcterms:modified>
</cp:coreProperties>
</file>