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52" r:id="rId1"/>
    <p:sldMasterId id="2147483653" r:id="rId2"/>
    <p:sldMasterId id="2147483771" r:id="rId3"/>
    <p:sldMasterId id="2147483795" r:id="rId4"/>
  </p:sldMasterIdLst>
  <p:notesMasterIdLst>
    <p:notesMasterId r:id="rId21"/>
  </p:notesMasterIdLst>
  <p:sldIdLst>
    <p:sldId id="331" r:id="rId5"/>
    <p:sldId id="326" r:id="rId6"/>
    <p:sldId id="320" r:id="rId7"/>
    <p:sldId id="283" r:id="rId8"/>
    <p:sldId id="322" r:id="rId9"/>
    <p:sldId id="273" r:id="rId10"/>
    <p:sldId id="287" r:id="rId11"/>
    <p:sldId id="257" r:id="rId12"/>
    <p:sldId id="274" r:id="rId13"/>
    <p:sldId id="318" r:id="rId14"/>
    <p:sldId id="275" r:id="rId15"/>
    <p:sldId id="277" r:id="rId16"/>
    <p:sldId id="300" r:id="rId17"/>
    <p:sldId id="328" r:id="rId18"/>
    <p:sldId id="329" r:id="rId19"/>
    <p:sldId id="330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8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9C1D9-B434-4E26-952A-6C7EED8A4D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9C1D9-B434-4E26-952A-6C7EED8A4D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9C1D9-B434-4E26-952A-6C7EED8A4D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9C1D9-B434-4E26-952A-6C7EED8A4D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9C1D9-B434-4E26-952A-6C7EED8A4D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8AC53E-E227-4442-BE14-62176EB2B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48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049205-97EE-4637-B08E-1B4E6D58A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7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DCCD46-6947-44A6-9A15-CE7358E9D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84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96E29-A0DC-41E2-ABC7-254FC4874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FA52B-797D-45AE-B27B-4F22D7A62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36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6D123-6C62-4F40-92F2-69FF2DCFF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48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8D064-B051-44C6-BCB0-545330952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05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87C3D8-EECB-4F84-9E1F-133D2C3E8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93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359044-FEA7-4EBC-9A1A-8836A906D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459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A67440-A83F-48CC-8A3A-BB683C0B3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13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9ADC2D-F4E4-4711-A65C-590A0241B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8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BC70AC-66AA-4E90-AD2E-350F1E4F1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48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D49C6-7423-4008-8B08-F908BBA6D4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29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46D703-4668-4CCC-9D6B-F9A1BB204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856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457200"/>
            <a:ext cx="2170113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59525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5186AC-3D79-4AED-AB0C-73141BC6A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109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2038" cy="833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477000" y="76200"/>
            <a:ext cx="2509838" cy="2841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8229600" y="6477000"/>
            <a:ext cx="757238" cy="239713"/>
          </a:xfrm>
        </p:spPr>
        <p:txBody>
          <a:bodyPr/>
          <a:lstStyle>
            <a:lvl1pPr>
              <a:defRPr/>
            </a:lvl1pPr>
          </a:lstStyle>
          <a:p>
            <a:fld id="{C4B21D3C-D4E3-47BC-83A6-6184F7671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77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F0A8-0C85-409C-9EED-1EB76427F49A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5868-7B0C-42AE-BAD6-4C4952EC2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18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28B-DB0C-4D13-958E-2A9D5D638492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5744-F629-4CCF-A24B-16623B9E0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5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920A-DDB4-49A8-A731-4361FA00FC39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0218-A767-4147-8553-BC80610DA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0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2D8F-F153-4CBC-8BED-3B13D5BDC13D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06A4-0B2A-40E7-9575-789CAAF9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4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7A57-E9B2-4AE7-8EC6-D6A58C675A82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A2BD-7423-4720-BBF2-754A54348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3185-454A-47D7-90AC-AEC0B31E062B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1AFF-42E9-4740-BFB4-EF193252C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4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33E577-AC66-46BC-8FA0-5848244D5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40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FF6F-0591-485C-BAB4-07DEA64684AE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E385-1182-4DA8-821C-4DE844EB8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8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3491-F300-452F-B9FB-15539C5C555E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DF67-C8C9-45C8-ABC7-00467151C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23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56F6-BB3F-4829-8496-155E850F5E47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2B2B-8C13-45FF-8A95-B0AB405EB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50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7064-8B23-4B91-97F2-1DA7ED8198B6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E3AF-875E-48BA-A472-A7303A1F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86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E001-90C4-4882-9CCF-2CFF50D341BA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F657-C8A0-46A2-94A2-00B7EED6B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14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82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8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0E33A8-E500-4AB9-9CEC-28D3C6D76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266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22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68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99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85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36EEE5-7209-49A7-A1E8-DEE31F284B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55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75327D-61E7-4853-8BD9-DAE4E4866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79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E35933-624E-4A30-B900-35660A26F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1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E97A6A-0351-415B-8C19-0EA9357E2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17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585FD5-92FB-43F8-AF5D-E6D04E59D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82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06413" y="6010275"/>
            <a:ext cx="8639175" cy="20638"/>
            <a:chOff x="319" y="3786"/>
            <a:chExt cx="5442" cy="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786"/>
              <a:ext cx="5442" cy="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24" y="37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38E27"/>
                </a:solidFill>
                <a:latin typeface="+mn-lt"/>
                <a:cs typeface="Arial Unicode MS" charset="0"/>
              </a:defRPr>
            </a:lvl1pPr>
          </a:lstStyle>
          <a:p>
            <a:fld id="{FC94E7C0-3A28-4573-A9A9-A10BF0F687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820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38E27"/>
                </a:solidFill>
                <a:latin typeface="+mn-lt"/>
                <a:cs typeface="Arial Unicode MS" charset="0"/>
              </a:defRPr>
            </a:lvl1pPr>
          </a:lstStyle>
          <a:p>
            <a:fld id="{926CF717-8BD3-4B23-840A-4E4AF81A36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56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69309-78B8-41F1-9651-999D760CABFA}" type="datetime1">
              <a:rPr lang="ru-RU"/>
              <a:pPr>
                <a:defRPr/>
              </a:pPr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Васильева В.Н. СОШ № 34 Набережные Челны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73ED7-6451-4C03-88B7-42021981A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A77E-6F33-4652-BD20-E65A4C0EA2C6}" type="datetimeFigureOut">
              <a:rPr lang="ru-RU" smtClean="0"/>
              <a:t>вт 05.04.22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4E85-7031-4B01-8F31-29011CD6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280D3-6B60-467F-86EA-2305ECB6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2586A-28C5-4C17-B561-E7975E2A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17BED-90CD-4CE2-BEF7-3950E03236B8}"/>
              </a:ext>
            </a:extLst>
          </p:cNvPr>
          <p:cNvSpPr txBox="1"/>
          <p:nvPr/>
        </p:nvSpPr>
        <p:spPr>
          <a:xfrm>
            <a:off x="3347864" y="1052736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Урок музыки 4 класс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«Композитор-имя ему народ»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Подготовила учитель музыки ГОУ ЛНР «Артемовская средняя школа № 8»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Ковалёва Н.И.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85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056" y="190968"/>
            <a:ext cx="8640960" cy="6480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8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чём в гостях,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вдали от дома,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Играл Садко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царю морскому?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Тот музыкальный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инструмент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Сломал он, улучив момент.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9870" y="5514112"/>
            <a:ext cx="3369741" cy="101806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гусли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4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056" y="190968"/>
            <a:ext cx="8640960" cy="6480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8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У неё вся душа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нараспашку,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И хоть пуговки есть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— не рубашка,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Не индюшка,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а надувается,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И не птица, а заливается.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9870" y="5514112"/>
            <a:ext cx="3369741" cy="101806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гармошка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056" y="190968"/>
            <a:ext cx="8640960" cy="6480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8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Мы собрали хоровод.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Пригласили весь народ,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А пастуший рожок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Дополняет наш кружок.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9870" y="5514112"/>
            <a:ext cx="3369741" cy="101806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рожок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59" name="Picture 5" descr="be8dfb5a0f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93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00190_042_Ho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B82F2-D099-4D00-B186-825CA4E7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94673"/>
            <a:ext cx="8064896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FBEC-1613-45E8-9F43-24DE763B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2038" cy="12906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Песня украшает мир, а человек песню!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4E00D-011D-48BC-B7B6-D8F28877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934"/>
            <a:ext cx="9144000" cy="5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280D3-6B60-467F-86EA-2305ECB6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2586A-28C5-4C17-B561-E7975E2A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17BED-90CD-4CE2-BEF7-3950E03236B8}"/>
              </a:ext>
            </a:extLst>
          </p:cNvPr>
          <p:cNvSpPr txBox="1"/>
          <p:nvPr/>
        </p:nvSpPr>
        <p:spPr>
          <a:xfrm>
            <a:off x="3131840" y="14127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285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00190_042_Ho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CBBA8-093F-43E9-AC63-C3B7DB5AD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0"/>
          <a:stretch/>
        </p:blipFill>
        <p:spPr>
          <a:xfrm>
            <a:off x="395536" y="512676"/>
            <a:ext cx="835292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00190_042_Ho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2038" cy="857232"/>
          </a:xfrm>
        </p:spPr>
        <p:txBody>
          <a:bodyPr/>
          <a:lstStyle/>
          <a:p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7CC19-EEDB-4143-8494-B48B117E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9" y="312524"/>
            <a:ext cx="8321182" cy="62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00190_042_Ho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2038" cy="857232"/>
          </a:xfrm>
        </p:spPr>
        <p:txBody>
          <a:bodyPr/>
          <a:lstStyle/>
          <a:p>
            <a:r>
              <a:rPr lang="ru-RU" sz="5400" dirty="0">
                <a:solidFill>
                  <a:schemeClr val="bg1"/>
                </a:solidFill>
              </a:rPr>
              <a:t>Композитор – имя ему народ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00190_042_Horov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2038" cy="857232"/>
          </a:xfrm>
        </p:spPr>
        <p:txBody>
          <a:bodyPr/>
          <a:lstStyle/>
          <a:p>
            <a:pPr algn="ctr"/>
            <a:r>
              <a:rPr lang="ru-RU" sz="5400" dirty="0" err="1">
                <a:solidFill>
                  <a:srgbClr val="92D050"/>
                </a:solidFill>
              </a:rPr>
              <a:t>М.Нестеров</a:t>
            </a:r>
            <a:r>
              <a:rPr lang="ru-RU" sz="5400" dirty="0">
                <a:solidFill>
                  <a:srgbClr val="92D050"/>
                </a:solidFill>
              </a:rPr>
              <a:t> «Лель»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C99DB4-9B69-43CB-973D-7D9ACC57A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" t="370" r="3334"/>
          <a:stretch/>
        </p:blipFill>
        <p:spPr>
          <a:xfrm>
            <a:off x="157162" y="844531"/>
            <a:ext cx="8691562" cy="59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ннее утро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есеннее утро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сеннее утро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1510" name="WordArt 7"/>
          <p:cNvSpPr>
            <a:spLocks noChangeArrowheads="1" noChangeShapeType="1" noTextEdit="1"/>
          </p:cNvSpPr>
          <p:nvPr/>
        </p:nvSpPr>
        <p:spPr bwMode="auto">
          <a:xfrm>
            <a:off x="2627313" y="1052513"/>
            <a:ext cx="3924300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"Через напевы</a:t>
            </a:r>
          </a:p>
        </p:txBody>
      </p:sp>
      <p:sp>
        <p:nvSpPr>
          <p:cNvPr id="21511" name="WordArt 8"/>
          <p:cNvSpPr>
            <a:spLocks noChangeArrowheads="1" noChangeShapeType="1" noTextEdit="1"/>
          </p:cNvSpPr>
          <p:nvPr/>
        </p:nvSpPr>
        <p:spPr bwMode="auto">
          <a:xfrm>
            <a:off x="1276350" y="2692400"/>
            <a:ext cx="6591300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слышится душа народа"...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Нижний колонтитул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44" name="WordArt 5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86873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Жанры народных песен</a:t>
            </a: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6429388" y="2857496"/>
            <a:ext cx="2319369" cy="9286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исторические</a:t>
            </a:r>
          </a:p>
        </p:txBody>
      </p:sp>
      <p:sp>
        <p:nvSpPr>
          <p:cNvPr id="61446" name="AutoShape 8"/>
          <p:cNvSpPr>
            <a:spLocks noChangeArrowheads="1"/>
          </p:cNvSpPr>
          <p:nvPr/>
        </p:nvSpPr>
        <p:spPr bwMode="auto">
          <a:xfrm>
            <a:off x="142844" y="3071810"/>
            <a:ext cx="2268569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лирические</a:t>
            </a:r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214282" y="4357694"/>
            <a:ext cx="2232025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трудовые</a:t>
            </a:r>
          </a:p>
        </p:txBody>
      </p:sp>
      <p:sp>
        <p:nvSpPr>
          <p:cNvPr id="61448" name="AutoShape 12"/>
          <p:cNvSpPr>
            <a:spLocks noChangeArrowheads="1"/>
          </p:cNvSpPr>
          <p:nvPr/>
        </p:nvSpPr>
        <p:spPr bwMode="auto">
          <a:xfrm>
            <a:off x="250825" y="5589588"/>
            <a:ext cx="2160588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плясовые</a:t>
            </a:r>
          </a:p>
        </p:txBody>
      </p:sp>
      <p:sp>
        <p:nvSpPr>
          <p:cNvPr id="61449" name="AutoShape 14"/>
          <p:cNvSpPr>
            <a:spLocks noChangeArrowheads="1"/>
          </p:cNvSpPr>
          <p:nvPr/>
        </p:nvSpPr>
        <p:spPr bwMode="auto">
          <a:xfrm>
            <a:off x="3214678" y="5572140"/>
            <a:ext cx="2233612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хороводные</a:t>
            </a:r>
          </a:p>
        </p:txBody>
      </p:sp>
      <p:sp>
        <p:nvSpPr>
          <p:cNvPr id="61450" name="AutoShape 16"/>
          <p:cNvSpPr>
            <a:spLocks noChangeArrowheads="1"/>
          </p:cNvSpPr>
          <p:nvPr/>
        </p:nvSpPr>
        <p:spPr bwMode="auto">
          <a:xfrm>
            <a:off x="3286116" y="2928934"/>
            <a:ext cx="2214578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солдатские</a:t>
            </a:r>
          </a:p>
        </p:txBody>
      </p:sp>
      <p:sp>
        <p:nvSpPr>
          <p:cNvPr id="61451" name="AutoShape 18"/>
          <p:cNvSpPr>
            <a:spLocks noChangeArrowheads="1"/>
          </p:cNvSpPr>
          <p:nvPr/>
        </p:nvSpPr>
        <p:spPr bwMode="auto">
          <a:xfrm>
            <a:off x="3357555" y="4286256"/>
            <a:ext cx="2071702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обрядовые</a:t>
            </a:r>
          </a:p>
        </p:txBody>
      </p:sp>
      <p:sp>
        <p:nvSpPr>
          <p:cNvPr id="61452" name="AutoShape 20"/>
          <p:cNvSpPr>
            <a:spLocks noChangeArrowheads="1"/>
          </p:cNvSpPr>
          <p:nvPr/>
        </p:nvSpPr>
        <p:spPr bwMode="auto">
          <a:xfrm>
            <a:off x="3286116" y="1714488"/>
            <a:ext cx="2143140" cy="9286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шуточные</a:t>
            </a:r>
          </a:p>
        </p:txBody>
      </p:sp>
      <p:sp>
        <p:nvSpPr>
          <p:cNvPr id="61453" name="AutoShape 22"/>
          <p:cNvSpPr>
            <a:spLocks noChangeArrowheads="1"/>
          </p:cNvSpPr>
          <p:nvPr/>
        </p:nvSpPr>
        <p:spPr bwMode="auto">
          <a:xfrm>
            <a:off x="6357950" y="1714488"/>
            <a:ext cx="2378074" cy="8572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игровые</a:t>
            </a:r>
          </a:p>
        </p:txBody>
      </p:sp>
      <p:sp>
        <p:nvSpPr>
          <p:cNvPr id="61454" name="AutoShape 24"/>
          <p:cNvSpPr>
            <a:spLocks noChangeArrowheads="1"/>
          </p:cNvSpPr>
          <p:nvPr/>
        </p:nvSpPr>
        <p:spPr bwMode="auto">
          <a:xfrm>
            <a:off x="214282" y="1785926"/>
            <a:ext cx="2232025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частушки</a:t>
            </a:r>
          </a:p>
        </p:txBody>
      </p:sp>
      <p:sp>
        <p:nvSpPr>
          <p:cNvPr id="61455" name="AutoShape 26"/>
          <p:cNvSpPr>
            <a:spLocks noChangeArrowheads="1"/>
          </p:cNvSpPr>
          <p:nvPr/>
        </p:nvSpPr>
        <p:spPr bwMode="auto">
          <a:xfrm>
            <a:off x="6429388" y="4214818"/>
            <a:ext cx="2233611" cy="9286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колыбельные</a:t>
            </a:r>
          </a:p>
        </p:txBody>
      </p:sp>
      <p:sp>
        <p:nvSpPr>
          <p:cNvPr id="61456" name="AutoShape 27"/>
          <p:cNvSpPr>
            <a:spLocks noChangeArrowheads="1"/>
          </p:cNvSpPr>
          <p:nvPr/>
        </p:nvSpPr>
        <p:spPr bwMode="auto">
          <a:xfrm>
            <a:off x="6500826" y="5643578"/>
            <a:ext cx="2089150" cy="8572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былины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056" y="190968"/>
            <a:ext cx="8640960" cy="6480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8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неё есть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три струны,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Их рукой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щипать должны,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под неё плясать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по-русски приседать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59870" y="5514112"/>
            <a:ext cx="3369741" cy="101806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балалайка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056" y="190968"/>
            <a:ext cx="8640960" cy="6480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8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Играет, а не гитара.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Деревянная,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а не скрипка.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Круглая,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а не барабан.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Три струны,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Calibri"/>
                <a:cs typeface="+mn-cs"/>
              </a:rPr>
              <a:t>а не балалайка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9870" y="5514112"/>
            <a:ext cx="3369741" cy="101806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домра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118</Words>
  <Application>Microsoft Office PowerPoint</Application>
  <PresentationFormat>Экран (4:3)</PresentationFormat>
  <Paragraphs>55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Franklin Gothic Medium</vt:lpstr>
      <vt:lpstr>Times New Roman</vt:lpstr>
      <vt:lpstr>Тема Office</vt:lpstr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Композитор – имя ему народ</vt:lpstr>
      <vt:lpstr>М.Нестеров «Лель»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Песня украшает мир, а человек песню!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 - имя ему народ</dc:title>
  <dc:creator>Admin</dc:creator>
  <cp:keywords>русское народное творчество</cp:keywords>
  <cp:lastModifiedBy>Пользователь</cp:lastModifiedBy>
  <cp:revision>95</cp:revision>
  <cp:lastPrinted>1601-01-01T00:00:00Z</cp:lastPrinted>
  <dcterms:created xsi:type="dcterms:W3CDTF">2013-03-03T08:27:56Z</dcterms:created>
  <dcterms:modified xsi:type="dcterms:W3CDTF">2022-04-05T18:50:15Z</dcterms:modified>
</cp:coreProperties>
</file>