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4" r:id="rId6"/>
    <p:sldId id="259" r:id="rId7"/>
    <p:sldId id="260" r:id="rId8"/>
    <p:sldId id="261" r:id="rId9"/>
    <p:sldId id="262" r:id="rId10"/>
    <p:sldId id="266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BE17-EF56-4CA4-845F-5F349AD0327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83-B43F-4C80-A13A-10834C78D2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BE17-EF56-4CA4-845F-5F349AD0327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83-B43F-4C80-A13A-10834C78D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BE17-EF56-4CA4-845F-5F349AD0327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83-B43F-4C80-A13A-10834C78D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BE17-EF56-4CA4-845F-5F349AD0327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83-B43F-4C80-A13A-10834C78D2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BE17-EF56-4CA4-845F-5F349AD0327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83-B43F-4C80-A13A-10834C78D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BE17-EF56-4CA4-845F-5F349AD0327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83-B43F-4C80-A13A-10834C78D2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BE17-EF56-4CA4-845F-5F349AD0327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83-B43F-4C80-A13A-10834C78D2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BE17-EF56-4CA4-845F-5F349AD0327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83-B43F-4C80-A13A-10834C78D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BE17-EF56-4CA4-845F-5F349AD0327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83-B43F-4C80-A13A-10834C78D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BE17-EF56-4CA4-845F-5F349AD0327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83-B43F-4C80-A13A-10834C78D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BE17-EF56-4CA4-845F-5F349AD0327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B83-B43F-4C80-A13A-10834C78D2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8BE17-EF56-4CA4-845F-5F349AD03273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53DB83-B43F-4C80-A13A-10834C78D2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581128"/>
            <a:ext cx="5637010" cy="187220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Твори добро на всей Земле;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Не за красивое спасибо …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340768"/>
            <a:ext cx="7786867" cy="3584689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Твори добро!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1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1152128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Добрые и злые люди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Твори добро район\старый добрый дедушк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97666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1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7173416" cy="380157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Делать людям хорошо – самому хорошеть.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34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6512511" cy="14401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Шалва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Амонашвили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43924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Независимо от того, ждут от тебя добро или не ждут,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ТВОРИ ДОБРО.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Независимо от того, заметят твоё добро или не заметят его,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ТВОРИ ДОБРО.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Твори добро и не у кого не спрашивай разрешения, ибо никто не властен над твоим добром»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653136"/>
            <a:ext cx="6512511" cy="15841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добро?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32656"/>
            <a:ext cx="7704856" cy="4032448"/>
          </a:xfrm>
        </p:spPr>
        <p:txBody>
          <a:bodyPr>
            <a:normAutofit fontScale="70000" lnSpcReduction="20000"/>
          </a:bodyPr>
          <a:lstStyle/>
          <a:p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Добро- это всё хорошее, доброе, светлое, положительное,  полезное, нужное для сохранения или продолжения жизни: и мысли, и слова, и дела.</a:t>
            </a:r>
          </a:p>
          <a:p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Добро- высшая нравственная ценность, всё полезное, хорошее, что помогает человеку и природе, идет им на пользу.</a:t>
            </a:r>
          </a:p>
          <a:p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Добро- это гармония мира, что-то неизменное, не зависящее от чьих-то взглядов.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6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25144"/>
            <a:ext cx="6512511" cy="1584176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Что такое доброта?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704856" cy="3705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Доброта- это проявление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добрых,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искренних чувств по отношению к кому-то, чему-то, отзывчивость, добрые дела;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Доброта – положительное качество характера, которое присуще некоторым людям;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Доброта побуждает в людях делать добро.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9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14401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доброта?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7992888" cy="44644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Доброта – это умение сочувствовать и сострадать людям, видеть хорошую и светлую сторону в личности человека.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Доброта- это отзывчивость, дружеское расположение к людям.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Быть добрым- значит жертвовать своими интересами ради благополучия другого.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Быть добрым- это делиться последним, что у тебя есть.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9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453" y="4509120"/>
            <a:ext cx="6512511" cy="1656184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Притча «Мудрец и его ученик»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920880" cy="3801576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Добрый человек замечает в других хорошее, доброе;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Злой человек замечает только дурное, грубое, злое в других людях.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0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Добрые и злые люди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Твори добро район\добряк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78" y="731838"/>
            <a:ext cx="5352644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8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6512511" cy="1512168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Добрые и злые люди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Твори добро район\злой мальчик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32047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2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1440160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Добрые и злые люди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Твори добро район\злой и добры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1926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4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512168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Добрые и злые люди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Твори добро район\лицо злого мужчины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6247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0172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</TotalTime>
  <Words>285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Твори добро!</vt:lpstr>
      <vt:lpstr>Что такое добро?</vt:lpstr>
      <vt:lpstr>    Что такое доброта?</vt:lpstr>
      <vt:lpstr>Что такое доброта?</vt:lpstr>
      <vt:lpstr>Притча «Мудрец и его ученик»</vt:lpstr>
      <vt:lpstr>Добрые и злые люди</vt:lpstr>
      <vt:lpstr>Добрые и злые люди</vt:lpstr>
      <vt:lpstr>Добрые и злые люди</vt:lpstr>
      <vt:lpstr>Добрые и злые люди</vt:lpstr>
      <vt:lpstr>Добрые и злые люди</vt:lpstr>
      <vt:lpstr>Презентация PowerPoint</vt:lpstr>
      <vt:lpstr>Шалва  Амонашвили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Олечка</dc:creator>
  <cp:lastModifiedBy>Олечка</cp:lastModifiedBy>
  <cp:revision>9</cp:revision>
  <dcterms:created xsi:type="dcterms:W3CDTF">2024-01-28T11:35:13Z</dcterms:created>
  <dcterms:modified xsi:type="dcterms:W3CDTF">2024-01-29T11:23:05Z</dcterms:modified>
</cp:coreProperties>
</file>