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785794"/>
            <a:ext cx="7851648" cy="3357586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Фонетическая ритмика - как средство развития произносительной стороны речи у детей дошкольного возраста с общим недоразвитием речи</a:t>
            </a:r>
            <a:r>
              <a:rPr lang="ru-RU" dirty="0" smtClean="0">
                <a:solidFill>
                  <a:srgbClr val="002060"/>
                </a:solidFill>
                <a:effectLst/>
              </a:rPr>
              <a:t/>
            </a:r>
            <a:br>
              <a:rPr lang="ru-RU" dirty="0" smtClean="0">
                <a:solidFill>
                  <a:srgbClr val="002060"/>
                </a:solidFill>
                <a:effectLst/>
              </a:rPr>
            </a:br>
            <a:endParaRPr lang="ru-RU" dirty="0">
              <a:solidFill>
                <a:srgbClr val="002060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4214818"/>
            <a:ext cx="7854696" cy="17526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Хасс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Марина Сергеевна,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учитель-логопед</a:t>
            </a:r>
          </a:p>
          <a:p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928670"/>
            <a:ext cx="8501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общеобразовательное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учреждение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«Средняя школа п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Угловка»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Звук «Э». «Погрози пальчиком» 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4" descr="C:\Users\Виталий\Desktop\Изюминка 2019\P118041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000240"/>
            <a:ext cx="5143536" cy="41434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темпа «Бокс»</a:t>
            </a: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C:\Users\Виталий\Desktop\Изюминка 2019\P1180421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357430"/>
            <a:ext cx="3500462" cy="35581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Содержимое 9" descr="C:\Users\Виталий\Desktop\Изюминка 2019\P1180422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643050"/>
            <a:ext cx="3714776" cy="35004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темпа «Топни»</a:t>
            </a: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C:\Users\Виталий\Desktop\Изюминка 2019\P1180423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357430"/>
            <a:ext cx="3857652" cy="37009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Содержимое 5" descr="C:\Users\Виталий\Desktop\Изюминка 2019\P1180427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714488"/>
            <a:ext cx="3786214" cy="36433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286124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Обоснование актуальности разработки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Формирование устной речи играет важную роль в раннем дошкольном возрасте, т.к. этот период отличается особой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сензитивностью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 формированию механизмов восприятия  и становления произносительных навыков. Также учитывается то, что некоторыми компонентами произношения, а именно ритмико-интонационной стороной речи, ребёнок начинает овладевать на первом и втором годах жизни. В целом формирование устной речи в дошкольный период позволяет включить ребёнка в естественную речевую среду.</a:t>
            </a: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121444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Определение новизны, основной идеи, области применения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403860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/>
              <a:t>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Одним из направлений в формировании правильного произношения является фонетическая ритмика.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Фонетическая ритмика – система специальных упражнений, сочетающая речь и движение, где проговаривание речевого материала (звуков, слогов, текстов) сопровождается движениями (рук, ног, головы, корпуса). 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Занятия фонетической ритмикой помогут сформировать фонетически правильную речь.</a:t>
            </a: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928670"/>
            <a:ext cx="7901014" cy="1857388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Цели, которые определяют основные направления в занятиях по фонетической ритмике,  заключаются  в том, чтобы: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28934"/>
            <a:ext cx="8229600" cy="3395666"/>
          </a:xfrm>
        </p:spPr>
        <p:txBody>
          <a:bodyPr>
            <a:normAutofit/>
          </a:bodyPr>
          <a:lstStyle/>
          <a:p>
            <a:pPr lvl="0"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соединить работу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речедвигательного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и слухового анализаторов с развитием общей моторики;</a:t>
            </a:r>
          </a:p>
          <a:p>
            <a:pPr lvl="0"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способствовать формированию у детей речи с выраженной интонационной и ритмической стороной в процессе перехода общей моторики к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речедвигательной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развивать слуховое восприятие и использовать его в ходе формирования и коррекции произносительных навыков.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Описание результативности её применения в практике</a:t>
            </a: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68155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Регулярное проведение речевых занятий с использованием игровых упражнений показывает что: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 у детей активнее развивается общая, мелкая, артикуляционная моторика и координация движений;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   улучшается фонематический слух;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нормализуется речевое дыхание;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формируется умение изменять силу и высоту голоса;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   улучшается ритмико-интонационная сторона речи;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   уточняется артикуляция имеющихся звуков, вызывается по подражанию некоторые из отсутствующих звуков, создается база для успешной постановки звуков, быстрее и успешнее протекает процесс автоматизации звуков;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   повышается речевая активность детей.  </a:t>
            </a:r>
          </a:p>
          <a:p>
            <a:pPr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Дыхательные упражнения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C:\Users\Виталий\Desktop\Изюминка 2019\P1180399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214554"/>
            <a:ext cx="3643338" cy="36433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Содержимое 5" descr="C:\Users\Виталий\Desktop\Изюминка 2019\P1180400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643050"/>
            <a:ext cx="3714776" cy="36152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Звук «А». «Девочка плачет»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C:\Users\Виталий\Desktop\Изюминка 2019\P1180406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500306"/>
            <a:ext cx="3571900" cy="35004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Содержимое 5" descr="C:\Users\Виталий\Desktop\Изюминка 2019\P1180407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714488"/>
            <a:ext cx="3643338" cy="34995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Звук «И». «Иголочка»</a:t>
            </a: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C:\Users\Виталий\Desktop\Изюминка 2019\P1180409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500306"/>
            <a:ext cx="3714776" cy="36825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Содержимое 5" descr="C:\Users\Виталий\Desktop\Изюминка 2019\P1180408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785926"/>
            <a:ext cx="3786214" cy="36433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Звук «О». «Зуб болит»</a:t>
            </a: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C:\Users\Виталий\Desktop\Изюминка 2019\P1180411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500306"/>
            <a:ext cx="3714776" cy="35305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Содержимое 5" descr="C:\Users\Виталий\Desktop\Изюминка 2019\P1180412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714488"/>
            <a:ext cx="4000528" cy="34290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48</TotalTime>
  <Words>333</Words>
  <Application>Microsoft Office PowerPoint</Application>
  <PresentationFormat>Экран (4:3)</PresentationFormat>
  <Paragraphs>33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            Фонетическая ритмика - как средство развития произносительной стороны речи у детей дошкольного возраста с общим недоразвитием речи </vt:lpstr>
      <vt:lpstr>Обоснование актуальности разработки </vt:lpstr>
      <vt:lpstr>Определение новизны, основной идеи, области применения </vt:lpstr>
      <vt:lpstr>             Цели, которые определяют основные направления в занятиях по фонетической ритмике,  заключаются  в том, чтобы: </vt:lpstr>
      <vt:lpstr>Описание результативности её применения в практике </vt:lpstr>
      <vt:lpstr>Дыхательные упражнения  </vt:lpstr>
      <vt:lpstr>Звук «А». «Девочка плачет» </vt:lpstr>
      <vt:lpstr>Звук «И». «Иголочка» </vt:lpstr>
      <vt:lpstr>Звук «О». «Зуб болит» </vt:lpstr>
      <vt:lpstr>Звук «Э». «Погрози пальчиком»   </vt:lpstr>
      <vt:lpstr> Развитие темпа «Бокс» </vt:lpstr>
      <vt:lpstr>Развитие темпа «Топни»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Муниципальное автономное дошкольное  образовательное учреждение «Детский сад п. Угловка»    Фонетическая ритмика - как средство развития произносительной стороны речи у детей дошкольного возраста с общим недоразвитием     речи </dc:title>
  <dc:creator>admin</dc:creator>
  <cp:lastModifiedBy>packard bell</cp:lastModifiedBy>
  <cp:revision>8</cp:revision>
  <dcterms:created xsi:type="dcterms:W3CDTF">2019-10-23T08:23:32Z</dcterms:created>
  <dcterms:modified xsi:type="dcterms:W3CDTF">2022-11-08T12:53:09Z</dcterms:modified>
</cp:coreProperties>
</file>