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59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2" r:id="rId18"/>
    <p:sldId id="273" r:id="rId19"/>
    <p:sldId id="276" r:id="rId20"/>
    <p:sldId id="277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6698-98DA-4332-A6B3-223EA5B3B3B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C2FD-A7E6-4DFF-BE62-7B4D785B6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6698-98DA-4332-A6B3-223EA5B3B3B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C2FD-A7E6-4DFF-BE62-7B4D785B6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6698-98DA-4332-A6B3-223EA5B3B3B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C2FD-A7E6-4DFF-BE62-7B4D785B6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6698-98DA-4332-A6B3-223EA5B3B3B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C2FD-A7E6-4DFF-BE62-7B4D785B6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6698-98DA-4332-A6B3-223EA5B3B3B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C2FD-A7E6-4DFF-BE62-7B4D785B6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6698-98DA-4332-A6B3-223EA5B3B3B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C2FD-A7E6-4DFF-BE62-7B4D785B6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6698-98DA-4332-A6B3-223EA5B3B3B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C2FD-A7E6-4DFF-BE62-7B4D785B6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6698-98DA-4332-A6B3-223EA5B3B3B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C2FD-A7E6-4DFF-BE62-7B4D785B6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6698-98DA-4332-A6B3-223EA5B3B3B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C2FD-A7E6-4DFF-BE62-7B4D785B6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6698-98DA-4332-A6B3-223EA5B3B3B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C2FD-A7E6-4DFF-BE62-7B4D785B6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6698-98DA-4332-A6B3-223EA5B3B3B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C2FD-A7E6-4DFF-BE62-7B4D785B6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6698-98DA-4332-A6B3-223EA5B3B3B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9C2FD-A7E6-4DFF-BE62-7B4D785B6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3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1" y="1844824"/>
            <a:ext cx="64087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92D050"/>
                </a:solidFill>
              </a:rPr>
              <a:t>              </a:t>
            </a:r>
            <a:endParaRPr lang="ru-RU" sz="4400" b="1" i="1" dirty="0" smtClean="0">
              <a:solidFill>
                <a:srgbClr val="00B050"/>
              </a:solidFill>
            </a:endParaRPr>
          </a:p>
          <a:p>
            <a:r>
              <a:rPr lang="ru-RU" sz="4000" b="1" i="1" dirty="0" smtClean="0">
                <a:solidFill>
                  <a:srgbClr val="00B050"/>
                </a:solidFill>
              </a:rPr>
              <a:t>     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 Книжкина неделя»</a:t>
            </a:r>
          </a:p>
          <a:p>
            <a:endParaRPr lang="ru-RU" b="1" i="1" dirty="0">
              <a:solidFill>
                <a:srgbClr val="00B050"/>
              </a:solidFill>
            </a:endParaRP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   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Детский сад № 161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«Радуга» г. Иваново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Авторы: Арбузова Елена Сергеевна, </a:t>
            </a:r>
          </a:p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Денисова Светлана Владимировна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052736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980728"/>
            <a:ext cx="64807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                   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Познавательное развитие.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Непосредственно-образовательная деятельность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«Какие бывают книги»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«По русским народным сказкам»</a:t>
            </a: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«Кораблик», «Грибок», «Петух и краски».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«Из какой сказки персонаж»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к книгам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К. Чуковского «Телефон», «Репка», «Колобок». «Гуси лебеди»,, «Маша и Медведь», «Заюшкина избушка»</a:t>
            </a:r>
          </a:p>
          <a:p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Организация выставки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 Моя любимая книжка»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908720"/>
            <a:ext cx="60486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Речевое  развитие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Непосредственно-образовательная деятельность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«Игра-драматизация по сказке Маша и Медведь»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«Бабушкины сказки»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любимых сказок по выбору детей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Повторение стихов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«Моя любимая сказка»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«Что делать, если книга порвалась»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 героев сказок.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980728"/>
            <a:ext cx="64087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Физическое развитие</a:t>
            </a:r>
            <a:endParaRPr lang="ru-RU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«Домик».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«Кенгуру», «Лягушонок», «Белочка»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«Теремок», «Тише, тише»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Игра- забава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«Солнечные зайчики»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«Пузырь»,  «У медведя во бору».</a:t>
            </a:r>
          </a:p>
          <a:p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980728"/>
            <a:ext cx="70567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Художественно-эстетическое развитие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«Зайчик»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«Домик для зайчика»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Раскрашивание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картинок с изображением сказочных героев.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Театрализованная игра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 сказке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«Кто сказал мяу»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А. Усачев, А. Пинегин «Неделя детской книги»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908720"/>
            <a:ext cx="6264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Социально-коммуникативное развитие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«Магазин» сюжет « Мама покупает своей дочке книжку»;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«Семья» сюжет «Почитай мне мама сказку».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Настольно-печатная игра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«Герои сказок»,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Сладкий час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«В гостях у колобка».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Работа  в уголке книги: реставрация книг.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1052736"/>
            <a:ext cx="59766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Работа с родителями</a:t>
            </a:r>
          </a:p>
          <a:p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Папки – передвижки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«День книги»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«Давайте почитаем»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«Воспитание сказкой»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Организации выставки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«Моя любимая книга»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Детских работ по теме «Книжкина неделя»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Фотовыставка «С книгой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по жизни».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908720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Заключительный этап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Продукт проектной деятельности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Родители совместно с детьми делают 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«Книжку-малышку»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Развлечение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«В гости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к книжкам-игрушкам»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7" y="837853"/>
            <a:ext cx="3873963" cy="2905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37" y="3396524"/>
            <a:ext cx="3990660" cy="29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5" y="908720"/>
            <a:ext cx="4128459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70" y="3337066"/>
            <a:ext cx="3960236" cy="29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2731740" cy="3642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36" y="3030061"/>
            <a:ext cx="4247964" cy="318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1196752"/>
            <a:ext cx="65925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познавательно – игровой.</a:t>
            </a:r>
          </a:p>
          <a:p>
            <a:endParaRPr lang="ru-RU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краткосрочный.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(1 неделя)</a:t>
            </a:r>
          </a:p>
          <a:p>
            <a:endParaRPr lang="ru-RU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Денисова С. В. Арбузова Е. С.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дети 2 младшей группы,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воспитатели, родители.                </a:t>
            </a:r>
          </a:p>
          <a:p>
            <a:endParaRPr lang="ru-RU" i="1" dirty="0" smtClean="0">
              <a:solidFill>
                <a:srgbClr val="00B050"/>
              </a:solidFill>
            </a:endParaRPr>
          </a:p>
          <a:p>
            <a:endParaRPr lang="ru-RU" i="1" dirty="0" smtClean="0">
              <a:solidFill>
                <a:srgbClr val="00B050"/>
              </a:solidFill>
            </a:endParaRP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6" y="1052736"/>
            <a:ext cx="2970330" cy="396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2693"/>
            <a:ext cx="2853594" cy="38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-27161"/>
            <a:ext cx="9166326" cy="68580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2880320" cy="38404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70" y="3068960"/>
            <a:ext cx="4089171" cy="3066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1124744"/>
            <a:ext cx="68842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Актуальность: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Детская литература занимает в мире малыша очень важное, очень большое место. Народные песенки,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сказки погружают ребенка в светлый, уютный и убаюкивающий мир, который оказывает врачующее влияние на детскую душу. Одна из движущих сил развития ребенка- сила примера. Книга сознательно и целеустремленно направляет ход его мыслей, побуждает к подражанию. Доброта и справедливость, любовь к людям приходит к детям из книг, а в результате совершенствуем и облагораживаем их умы и сердца. Сам ребенок к книге не пристрастится. Приобщить его к этому огромному богатству должен взрослый.  Это и стало причиной создания этого проекта.</a:t>
            </a:r>
          </a:p>
          <a:p>
            <a:endParaRPr lang="ru-RU" sz="2000" i="1" dirty="0" smtClean="0">
              <a:solidFill>
                <a:srgbClr val="00B050"/>
              </a:solidFill>
            </a:endParaRPr>
          </a:p>
          <a:p>
            <a:endParaRPr lang="ru-RU" sz="1600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2852936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Формирование интереса у детей  к детской книге через творческую и познавательскую деятельность.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196752"/>
            <a:ext cx="2448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980728"/>
            <a:ext cx="669674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Продолжать  формировать интерес к книгам. Регулярно рассматривать с детьми иллюстрации.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Воспитывать умение слушать новые сказки, рассказы, стихи, следить за развитием действия, сопереживать героям произведения.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Способствовать возникновению игр по мотивам литературных произведений 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песен, сказок, стихов)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Побуждать интересы детей к театрализованной игре, формировать умение следить за развитием действия в играх-драматизациях и кукольных спектаклях, созданных силами взрослых.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Поощрять участие детей в совместных играх и физических  упражнениях, развивать активность детей в двигательной деятельности.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980728"/>
            <a:ext cx="669674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Предпосылки учебной деятельности</a:t>
            </a: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Коммуникативные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отвечать на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000" dirty="0" smtClean="0"/>
              <a:t>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учувствовать в совместной деятельности.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умение осуществлять действия по заданному правилу, умение слушать взрослого и выполнять его инструкцию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Познавательные: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самостоятельного решения проблемных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ситуаций, испытывать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эмоции от познавательной деятельности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навыки организованного поведения в детском 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000" dirty="0"/>
              <a:t>.</a:t>
            </a:r>
          </a:p>
          <a:p>
            <a:pPr lvl="0">
              <a:buFont typeface="Wingdings" pitchFamily="2" charset="2"/>
              <a:buChar char="§"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32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1124744"/>
            <a:ext cx="64807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Результаты проекта</a:t>
            </a:r>
          </a:p>
          <a:p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Повышение интереса детей к художественной литературе.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Получение детьми положительно-эмоционального отклика от общения с книгой.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Формирование  у детей бережного отношения к книгам.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интереса детей к участию в совместных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играх и физических  упражнениях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Заинтересованность и активное участие родителей в образовательном процессе детского сада .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26" y="0"/>
            <a:ext cx="91663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1052736"/>
            <a:ext cx="64807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Формы реализации проекта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НОД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Продуктивная деятельность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</a:t>
            </a:r>
            <a:r>
              <a:rPr lang="ru-RU" sz="2000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изкультминутки.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Пальчиковые игры, подвижные игры.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Дидактические  игры, сюжетно-ролевые игры.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Чтение художественной литературы.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Беседы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Оснащение предметно-пространственной среды.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Работа с родителями.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Презентация  проекта.  </a:t>
            </a:r>
            <a:endParaRPr lang="ru-RU" sz="2800" i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D\Desktop\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3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1196752"/>
            <a:ext cx="61926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Подготовительный этап</a:t>
            </a:r>
          </a:p>
          <a:p>
            <a:pPr algn="just"/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Изучение методической литературы и интернет  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ресурсов по теме проекта, подбор необходимых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материалов 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Составление плана реализации проекта.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Изготовление папок-передвижек,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 теме проекта.</a:t>
            </a:r>
          </a:p>
          <a:p>
            <a:pPr algn="just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826</Words>
  <Application>Microsoft Office PowerPoint</Application>
  <PresentationFormat>Экран (4:3)</PresentationFormat>
  <Paragraphs>157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SimSun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MD</dc:creator>
  <cp:lastModifiedBy>15123113</cp:lastModifiedBy>
  <cp:revision>165</cp:revision>
  <dcterms:created xsi:type="dcterms:W3CDTF">2017-02-06T09:00:41Z</dcterms:created>
  <dcterms:modified xsi:type="dcterms:W3CDTF">2022-04-14T08:28:53Z</dcterms:modified>
</cp:coreProperties>
</file>