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63" r:id="rId2"/>
    <p:sldId id="265" r:id="rId3"/>
    <p:sldId id="266" r:id="rId4"/>
    <p:sldId id="267" r:id="rId5"/>
    <p:sldId id="261" r:id="rId6"/>
    <p:sldId id="268" r:id="rId7"/>
    <p:sldId id="262" r:id="rId8"/>
    <p:sldId id="257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25.01.2023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466352" cy="474882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Межполушарное развитие. </a:t>
            </a:r>
            <a:br>
              <a:rPr lang="ru-RU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нейроигр </a:t>
            </a:r>
            <a:br>
              <a:rPr lang="ru-RU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упражнений для всестороннего развития детей.</a:t>
            </a:r>
            <a:endParaRPr lang="ru-RU" b="1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91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020" y="0"/>
            <a:ext cx="920445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413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442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126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0" y="10296"/>
            <a:ext cx="9132560" cy="6847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391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76485"/>
            <a:ext cx="4464496" cy="3145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729" y="3621584"/>
            <a:ext cx="3196415" cy="304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2337" y="90709"/>
            <a:ext cx="4594159" cy="3626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212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553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198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C:\Users\User\Desktop\доклад\whatsapp-image-2020-11-01-at-00.15.2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715" y="1"/>
            <a:ext cx="919171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273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3332</TotalTime>
  <Words>3</Words>
  <Application>Microsoft Office PowerPoint</Application>
  <PresentationFormat>Экран (4:3)</PresentationFormat>
  <Paragraphs>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Исполнительная</vt:lpstr>
      <vt:lpstr>Межполушарное развитие.  Использование нейроигр  и упражнений для всестороннего развития детей.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 Windows</cp:lastModifiedBy>
  <cp:revision>23</cp:revision>
  <dcterms:created xsi:type="dcterms:W3CDTF">2022-11-01T06:24:35Z</dcterms:created>
  <dcterms:modified xsi:type="dcterms:W3CDTF">2023-01-25T08:55:12Z</dcterms:modified>
</cp:coreProperties>
</file>