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4" r:id="rId7"/>
    <p:sldId id="265" r:id="rId8"/>
    <p:sldId id="279" r:id="rId9"/>
    <p:sldId id="287" r:id="rId10"/>
    <p:sldId id="273" r:id="rId11"/>
    <p:sldId id="278" r:id="rId12"/>
    <p:sldId id="274" r:id="rId13"/>
    <p:sldId id="275" r:id="rId14"/>
    <p:sldId id="286" r:id="rId15"/>
    <p:sldId id="276" r:id="rId16"/>
    <p:sldId id="284" r:id="rId17"/>
    <p:sldId id="282" r:id="rId18"/>
    <p:sldId id="271" r:id="rId19"/>
    <p:sldId id="270" r:id="rId20"/>
    <p:sldId id="281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332656"/>
            <a:ext cx="8102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МБОУ Школа №57: дошкольная группа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«Золотая рыбка»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221455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j-lt"/>
              </a:rPr>
              <a:t>ПРЕЗЕНТАЦИЯ ПРОЕКТА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+mj-lt"/>
              </a:rPr>
              <a:t>«Чудо на подоконнике»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4810" y="4071942"/>
            <a:ext cx="4929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Подготовила: Сташкова Е.В</a:t>
            </a:r>
          </a:p>
          <a:p>
            <a:r>
              <a:rPr lang="ru-RU" dirty="0"/>
              <a:t>                          Кашапова Л.И</a:t>
            </a:r>
          </a:p>
          <a:p>
            <a:r>
              <a:rPr lang="ru-RU"/>
              <a:t>                        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214290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Основной этап.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5E9D2B8-6608-CB75-7887-B04FD661E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47" y="812795"/>
            <a:ext cx="4178208" cy="313365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ебенок, человек, внутренний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65FB2D8-74CB-E855-B896-60E094C0E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0" y="878211"/>
            <a:ext cx="4410715" cy="3308036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сидит, ребено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A0EE347-367C-5853-C2FE-C09B5C993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43" y="4041654"/>
            <a:ext cx="3285817" cy="246436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0E6BA55-0987-3B58-92C2-DC91DC5BA8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3" y="4327007"/>
            <a:ext cx="3285817" cy="246436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5" name="Рисунок 4" descr="Изображение выглядит как человек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C730E2F4-8CCC-749C-AF84-F41B98F98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48" y="145998"/>
            <a:ext cx="3143304" cy="314096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ебенок, человек, мальчи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83BB569-7244-1C90-888B-919392F74A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9" y="128046"/>
            <a:ext cx="4572000" cy="3429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ребенок, человек, маль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57A2F68-CEDF-17D0-10CB-AF123C6CF1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8" y="3685092"/>
            <a:ext cx="4132703" cy="309952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ебенок, сидит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04966AE-7791-D882-DF12-5C39DD1ADD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76" y="3571034"/>
            <a:ext cx="4132701" cy="309952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Наблюдение за первыми всходами и дальнейшим развитием.</a:t>
            </a:r>
          </a:p>
        </p:txBody>
      </p:sp>
      <p:pic>
        <p:nvPicPr>
          <p:cNvPr id="5" name="Рисунок 4" descr="Изображение выглядит как человек, ребенок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EAC900F-1C47-33E1-3D5D-A7D0A8A18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82" y="3401864"/>
            <a:ext cx="4357718" cy="326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выглядит как человек,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FDEFB68-F190-9F19-3538-358D17C08A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5" y="1168629"/>
            <a:ext cx="4845893" cy="3634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F19E257-48AE-EABA-A3A4-C241D5F42D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2" y="4313533"/>
            <a:ext cx="3227850" cy="2420888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сидит, внутренний, малыш&#10;&#10;Автоматически созданное описание">
            <a:extLst>
              <a:ext uri="{FF2B5EF4-FFF2-40B4-BE49-F238E27FC236}">
                <a16:creationId xmlns:a16="http://schemas.microsoft.com/office/drawing/2014/main" xmlns="" id="{80C70D7C-29A6-1EB7-5272-88AFD7159F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42" y="853946"/>
            <a:ext cx="3058862" cy="22941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4706" y="17604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5763" y="285728"/>
            <a:ext cx="5223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 я тебя лелеять,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кормилец огород,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всходы зеленели.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горох шикарный рос.</a:t>
            </a:r>
          </a:p>
        </p:txBody>
      </p:sp>
      <p:pic>
        <p:nvPicPr>
          <p:cNvPr id="5" name="Рисунок 4" descr="Изображение выглядит как человек, внутренний, стол, пит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CFEFF937-778C-3059-6855-A55DD06EA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55" y="107340"/>
            <a:ext cx="4896544" cy="3672408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29C9D20-145E-9B98-F3F6-357360743B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8" y="3429000"/>
            <a:ext cx="4351531" cy="326364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4" name="Рисунок 3" descr="Изображение выглядит как человек, внутренний, пит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6E6ED4C3-9078-3B40-B4B4-FA55A04F0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44616" cy="3783462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утренний, растение, овощ&#10;&#10;Автоматически созданное описание">
            <a:extLst>
              <a:ext uri="{FF2B5EF4-FFF2-40B4-BE49-F238E27FC236}">
                <a16:creationId xmlns:a16="http://schemas.microsoft.com/office/drawing/2014/main" xmlns="" id="{33D47D56-6E3A-B750-CCA4-29B60262B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86" y="422085"/>
            <a:ext cx="3519156" cy="6256277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ребенок, маленький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333A755-E0A1-ACD9-7213-8A67E282C7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5" y="4059363"/>
            <a:ext cx="3519157" cy="26393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наблюдения за «огородом» дети отражают через художественное творчество -  лепку.</a:t>
            </a:r>
          </a:p>
        </p:txBody>
      </p:sp>
      <p:pic>
        <p:nvPicPr>
          <p:cNvPr id="3075" name="Picture 3" descr="C:\Users\User\Desktop\ablXTHKYYIP-qEj2Sg0cHtaDKJpg9VPxJ7TYxhj8nKOB8a7p69W-6je2GKBSt2vjsG8YoNJmMVu5RQDtJRpaeUXy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71589" y="1240307"/>
            <a:ext cx="6715171" cy="53134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игра «Огородная - хороводная».</a:t>
            </a:r>
          </a:p>
        </p:txBody>
      </p:sp>
      <p:pic>
        <p:nvPicPr>
          <p:cNvPr id="5" name="Рисунок 4" descr="Изображение выглядит как человек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1094168E-0A84-50D4-F1AC-5E5972C20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7" y="1013851"/>
            <a:ext cx="8453145" cy="55132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404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32861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«Узнай растение по форме», «Где растет?», «Найди по описанию», «Собери и назови овощи».</a:t>
            </a:r>
          </a:p>
        </p:txBody>
      </p:sp>
      <p:pic>
        <p:nvPicPr>
          <p:cNvPr id="4" name="Рисунок 3" descr="Изображение выглядит как человек, внутренний, молодо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0B97EDD-F8EA-8E85-9619-9D6E5984A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64" y="285728"/>
            <a:ext cx="3744416" cy="2808312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еловек, ст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511EF44-6B50-9867-7FD8-55EA9385B3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0" y="3685808"/>
            <a:ext cx="3524972" cy="264372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0DEE68B-86E9-3A59-D05F-7CEAF620D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11" y="3685808"/>
            <a:ext cx="4381283" cy="24644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071546"/>
            <a:ext cx="371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на грядке лук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зелѐный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Ярким солнцем освещенный,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Стрелы вытянулись в ряд,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солдатиков отряд.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все, что лук полезен,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Витаминами богат,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немного горьковат.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лук не виноват.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природы он такой,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скромный и простой.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Ешьте все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зелѐный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лук,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здоровью верный друг!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(А. Тесленко)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этап.</a:t>
            </a:r>
          </a:p>
        </p:txBody>
      </p:sp>
      <p:pic>
        <p:nvPicPr>
          <p:cNvPr id="4" name="Рисунок 3" descr="Изображение выглядит как человек, стол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CA6FD253-6AB3-F78A-8575-B95E65645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38" y="1071546"/>
            <a:ext cx="3930800" cy="36933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285728"/>
            <a:ext cx="87154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познакомились с культурными растениями.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практической и опытнической деятельности дети        получили необходимые условия для роста растений.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увидели многообразие посевного материала.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стали бережнее относиться к растительному миру.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был создан огород на окне.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стали более уважительно относиться к труду.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совместно с воспитателями вырастили «свой огород».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6439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Актуальность</a:t>
            </a:r>
          </a:p>
          <a:p>
            <a:pPr>
              <a:buFont typeface="Wingdings" pitchFamily="2" charset="2"/>
              <a:buChar char="v"/>
            </a:pPr>
            <a:r>
              <a:rPr lang="ru-RU" sz="2400"/>
              <a:t> Мир растений удивительный и многообразный. Каждый внимательный наблюдатель и вдумчивый исследователь может открыть в нем для себя что-то новое. </a:t>
            </a:r>
          </a:p>
          <a:p>
            <a:pPr>
              <a:buFont typeface="Wingdings" pitchFamily="2" charset="2"/>
              <a:buChar char="v"/>
            </a:pPr>
            <a:r>
              <a:rPr lang="ru-RU" sz="2400"/>
              <a:t>Но в осенне-зимний период у детей угасает интерес к развитию растений, так как нет наглядности, а у детей наглядно-образное мышление. Для решения этой проблемы был создан огород на окне, который позволяет вести наблюдения за ростом и развитием растений, проводить экспериментальную работу по выявлению факторов, влияющих на рост и развитие растений и получение устойчивых трудовых умений и навыков ухода за культурными растениями.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1831232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Спасибо за внимание</a:t>
            </a:r>
            <a:r>
              <a:rPr lang="ru-RU" sz="4000" b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Участники проекта: </a:t>
            </a:r>
          </a:p>
          <a:p>
            <a:pPr algn="ctr"/>
            <a:r>
              <a:rPr lang="ru-RU" sz="2400" dirty="0"/>
              <a:t>Сташкова Елена </a:t>
            </a:r>
            <a:r>
              <a:rPr lang="ru-RU" sz="2400" dirty="0" smtClean="0"/>
              <a:t>Владимировна, </a:t>
            </a:r>
            <a:r>
              <a:rPr lang="ru-RU" sz="2400" dirty="0"/>
              <a:t>Кашапова Ляля </a:t>
            </a:r>
            <a:r>
              <a:rPr lang="ru-RU" sz="2400" dirty="0" err="1" smtClean="0"/>
              <a:t>Ирнасовна</a:t>
            </a:r>
            <a:r>
              <a:rPr lang="ru-RU" sz="2400" dirty="0" smtClean="0"/>
              <a:t> </a:t>
            </a:r>
            <a:endParaRPr lang="ru-RU" sz="2400" dirty="0"/>
          </a:p>
          <a:p>
            <a:pPr algn="ctr"/>
            <a:r>
              <a:rPr lang="ru-RU" sz="2400" dirty="0" err="1"/>
              <a:t>Шахбанова</a:t>
            </a:r>
            <a:r>
              <a:rPr lang="ru-RU" sz="2400" dirty="0"/>
              <a:t> Наиля </a:t>
            </a:r>
            <a:r>
              <a:rPr lang="ru-RU" sz="2400" dirty="0" err="1"/>
              <a:t>Амировна</a:t>
            </a:r>
            <a:r>
              <a:rPr lang="ru-RU" sz="2400" dirty="0"/>
              <a:t> </a:t>
            </a:r>
            <a:endParaRPr lang="en-US" sz="2400" dirty="0"/>
          </a:p>
          <a:p>
            <a:pPr algn="ctr"/>
            <a:endParaRPr lang="ru-RU" sz="2400" dirty="0"/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Продолжительность проекта: </a:t>
            </a:r>
          </a:p>
          <a:p>
            <a:pPr algn="ctr"/>
            <a:r>
              <a:rPr lang="ru-RU" sz="2800" dirty="0"/>
              <a:t>Краткосрочный.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Сроки реализации проекта: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Сентябрь-Октябрь</a:t>
            </a:r>
            <a:endParaRPr lang="en-US" sz="2800" dirty="0"/>
          </a:p>
          <a:p>
            <a:pPr algn="ctr"/>
            <a:endParaRPr lang="ru-RU" sz="2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071810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Цель</a:t>
            </a:r>
          </a:p>
          <a:p>
            <a:pPr algn="ctr"/>
            <a:r>
              <a:rPr lang="ru-RU" sz="2400" dirty="0"/>
              <a:t>Привитие практических навыков по формированию экологической культуры, создание в группе огорода на окне.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Задачи</a:t>
            </a:r>
          </a:p>
          <a:p>
            <a:r>
              <a:rPr lang="ru-RU" sz="4400" b="1">
                <a:solidFill>
                  <a:srgbClr val="FF0000"/>
                </a:solidFill>
              </a:rPr>
              <a:t> </a:t>
            </a:r>
            <a:r>
              <a:rPr lang="ru-RU" b="1"/>
              <a:t>Обучающие: </a:t>
            </a:r>
            <a:r>
              <a:rPr lang="ru-RU"/>
              <a:t>Расширять представление о том, как выращиваются огородные растения. Продолжить знакомить детей с особенностями выращивания культурных растений (лук,  огурцы, томаты, цветы); Обобщать представление детей о необходимости света, тепла, влаги почвы для роста растений. </a:t>
            </a:r>
          </a:p>
          <a:p>
            <a:r>
              <a:rPr lang="ru-RU" b="1"/>
              <a:t>Развивающие: </a:t>
            </a:r>
            <a:r>
              <a:rPr lang="ru-RU"/>
              <a:t>Развивать чувство ответственности за благополучное состояние растений (полив, взрыхление, прополка сорняков). Продолжать развивать наблюдательность умение замечать изменения в росте растений. Развивать творческую, познавательную активность, устойчивость внимания, наглядно действенное мышление, мелкую и общую моторику, композиционные умения. Развивать речь детей, активизировать словарь (корень, луковица, посадить, углубление, условия, стрелка). Развивать трудовые навыки. </a:t>
            </a:r>
            <a:r>
              <a:rPr lang="ru-RU" b="1"/>
              <a:t>Воспитывающие: </a:t>
            </a:r>
            <a:r>
              <a:rPr lang="ru-RU"/>
              <a:t>Воспитывать бережное и доброе отношение к природе. Воспитывать уважение к труду, бережное отношение к его результатам. Формировать чувство ответственности при уходе за огородными растениями: вовремя полить, рыхлить почву,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71480"/>
            <a:ext cx="835824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Этапы реализации проекта. </a:t>
            </a:r>
          </a:p>
          <a:p>
            <a:endParaRPr lang="ru-RU"/>
          </a:p>
          <a:p>
            <a:pPr>
              <a:buFont typeface="Wingdings" pitchFamily="2" charset="2"/>
              <a:buChar char="v"/>
            </a:pPr>
            <a:r>
              <a:rPr lang="ru-RU" sz="4000"/>
              <a:t>Подготовительный. </a:t>
            </a:r>
          </a:p>
          <a:p>
            <a:pPr>
              <a:buFont typeface="Wingdings" pitchFamily="2" charset="2"/>
              <a:buChar char="v"/>
            </a:pPr>
            <a:r>
              <a:rPr lang="ru-RU" sz="4000"/>
              <a:t>Основной (исследовательский) </a:t>
            </a:r>
          </a:p>
          <a:p>
            <a:pPr>
              <a:buFont typeface="Wingdings" pitchFamily="2" charset="2"/>
              <a:buChar char="v"/>
            </a:pPr>
            <a:r>
              <a:rPr lang="ru-RU" sz="4000"/>
              <a:t>Заключительный.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6439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Предполагаемый результат. </a:t>
            </a:r>
          </a:p>
          <a:p>
            <a:r>
              <a:rPr lang="ru-RU" sz="2800"/>
              <a:t>Ознакомление детей с культурными растениями. Получение с помощью опытнической работы необходимых условий для роста растений. Выявление с помощью исследовательской работы разнообразия посевного материала. Формирование бережного отношения к растительному миру. Формирование уважительного отношения к труду. Создание в группе огорода на окне.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7154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Подготовительный этап. </a:t>
            </a:r>
          </a:p>
          <a:p>
            <a:r>
              <a:rPr lang="ru-RU" sz="2800" dirty="0"/>
              <a:t>Содержание деятельности воспитателя и детей: - определение темы Проекта; - формулировка цели и определение задач; - подборка материала по теме проекта (литература, наглядный материал, дидактические, сюжетные игры, физкультминутки, фото, семена, муляжи овощей, материалы для посадки); - составление плана основного этапа проекта. Работа с родителями: - беседа с родителями о предстоящей работе; - подготовка семян и луковиц; Ответственные за выполнение: воспитатели.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46365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 </a:t>
            </a:r>
          </a:p>
        </p:txBody>
      </p:sp>
      <p:pic>
        <p:nvPicPr>
          <p:cNvPr id="4" name="Рисунок 3" descr="Изображение выглядит как текст, человек, внутренний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3F8A688-170F-6E6C-0610-F41A85982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38" y="3666753"/>
            <a:ext cx="4091947" cy="3068960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внутренний, групп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F2FD6A9-3E7A-7AEF-AA76-0920179F97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4" y="721474"/>
            <a:ext cx="3927039" cy="29452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человек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33A9B33-45B7-DCEC-2E95-F6DA272DB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97495"/>
            <a:ext cx="4091947" cy="306896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внутренний, человек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E578848-E470-45AD-7749-65265E86BA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9" y="3949522"/>
            <a:ext cx="3714921" cy="278619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esC1Pfyr9ZWG3OTUcWZt9Y8DnxBsuDLcJX0S-FvZCCP9fExC5nYZlOSzGcqDz9bhz1NCYFeHzBL98KHZey_gA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6" name="Рисунок 5" descr="Изображение выглядит как оранжевый, цветно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F69A24A6-AD61-D61A-D172-1672E90F1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4" y="404664"/>
            <a:ext cx="8896951" cy="5154506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4.0"/>
  <p:tag name="AS_VERSION" val="20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666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lusana.ru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lusana.ru</dc:title>
  <dc:subject>lusana.ru</dc:subject>
  <dc:creator>lusana.ru</dc:creator>
  <dc:description>lusana.ru</dc:description>
  <cp:lastModifiedBy>User</cp:lastModifiedBy>
  <cp:revision>22</cp:revision>
  <dcterms:created xsi:type="dcterms:W3CDTF">2022-05-05T10:40:15Z</dcterms:created>
  <dcterms:modified xsi:type="dcterms:W3CDTF">2022-10-15T13:37:31Z</dcterms:modified>
</cp:coreProperties>
</file>