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4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28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E4BA0-29A1-43FA-BD96-489323082D70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02EAD-0946-49BE-B14F-EA715903E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75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02EAD-0946-49BE-B14F-EA715903EEF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9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387CF4A-64FA-4DFD-814B-7CC32B8A03F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98195EB-CB8B-453B-A713-4FBC2C6CBAA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952328"/>
          </a:xfrm>
        </p:spPr>
        <p:txBody>
          <a:bodyPr/>
          <a:lstStyle/>
          <a:p>
            <a:r>
              <a:rPr lang="ru-RU" dirty="0" smtClean="0"/>
              <a:t>Новейшие форматы книги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429000"/>
            <a:ext cx="6864424" cy="22860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                                               презентация к уроку</a:t>
            </a:r>
          </a:p>
          <a:p>
            <a:r>
              <a:rPr lang="ru-RU" dirty="0" smtClean="0"/>
              <a:t>                               </a:t>
            </a:r>
            <a:r>
              <a:rPr lang="ru-RU" sz="4000" dirty="0" smtClean="0"/>
              <a:t>«Можно ли заменить книгу»</a:t>
            </a:r>
          </a:p>
          <a:p>
            <a:pPr algn="r"/>
            <a:endParaRPr lang="ru-RU" sz="4000" dirty="0" smtClean="0">
              <a:solidFill>
                <a:schemeClr val="tx1"/>
              </a:solidFill>
            </a:endParaRPr>
          </a:p>
          <a:p>
            <a:pPr algn="r"/>
            <a:r>
              <a:rPr lang="ru-RU" sz="4000" dirty="0" smtClean="0">
                <a:solidFill>
                  <a:schemeClr val="tx1"/>
                </a:solidFill>
              </a:rPr>
              <a:t>Выполнила</a:t>
            </a:r>
          </a:p>
          <a:p>
            <a:pPr algn="r"/>
            <a:r>
              <a:rPr lang="ru-RU" sz="4000" dirty="0" smtClean="0">
                <a:solidFill>
                  <a:schemeClr val="tx1"/>
                </a:solidFill>
              </a:rPr>
              <a:t> учитель русского языка и литературы Лагерь  Елена Михайловна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предметом: партворк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48880"/>
            <a:ext cx="7543800" cy="3886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Партворк (англ. part – часть + work – работа) – узкопрофильное периодическое издание коллекционной направленности, книга-журнал, выходящая отдельными выпусками (частями) в течение нескольких лет. К одному из первых выпусков прилагается папка для хранения последующих – постепенно составляется антология или миниэнциклопедия. Выпуски выходят, пока не исчерпывается тема, и могут дополняться DVD или CD-дисками, предметами для коллекционирования, элементами моделей и конструкций для поэтапной сборки. Последняя разновидность партворков получила название билд-ап (англ. build up – строить, постепенно создавать).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7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4313"/>
            <a:ext cx="7416824" cy="62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2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на плоскости: книгля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7543800" cy="38862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Книгля, или Knigli (от названия выпускающей компании) – инновационный формат книги в виде картины размером А2.</a:t>
            </a:r>
          </a:p>
          <a:p>
            <a:pPr algn="just"/>
            <a:r>
              <a:rPr lang="ru-RU" dirty="0" smtClean="0"/>
              <a:t>Книгля представляет собой рисунок, созданный из целого текста произведения, для чтения которого кокетливо прилагается лупа трёхкратного увеличения. Потребителя нужно постоянно удивлять и развлекать. И вот вам, пожалуйста, аттракцион с увеличительным стеклом, перемещая которое, складываешь слова и фразы. Вдобавок тут не только развлечение, но и «концепция»: создатели обосновали идею книгли частыми переездами и отсутствием возможности собирать традиционную библиотеку, в результате чего возник замысел «книги на одном листе». Плюс влияние зарубежной популярности постеров с кириллическими Книгля можно рассматривать как изовербальный комплекс, включающий одновременно текст и его иллюстрацию, сочетающий свойства печатного издания и рукотворной книги.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2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14488"/>
            <a:ext cx="76200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0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Книга без слов: виммельбух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04864"/>
            <a:ext cx="7543800" cy="3886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Виммельбух (нем. wimmeln – роиться, толпиться + buch – книга) – детское издание без слов с множеством рисунков и визуальных деталей. Эти популярные нынче истории в картинках формата «ищу и нахожу» пришли к нам из Германии и уже обзавелись разговорным синонимом – книжка-</a:t>
            </a:r>
            <a:r>
              <a:rPr lang="ru-RU" dirty="0" err="1" smtClean="0"/>
              <a:t>гляделка</a:t>
            </a:r>
            <a:r>
              <a:rPr lang="ru-RU" dirty="0" smtClean="0"/>
              <a:t>. В отличие от комиксов, каждая история помещается на одном развороте большого формата. Стандартный виммельбух печатается на плотном высококачественном картоне и имеет в среднем 7-10 разворотов формата А2. Выпускаются также более компактные складные издания, которые удобно брать на прогулку или в поездку.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6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1855"/>
            <a:ext cx="8461448" cy="558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50547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Виммельбухи считаются идеальными для семейного досуга: их можно рассматривать вместе с детьми и целой компанией. Бесспорно, такие издания имеют и практическую пользу: тренируют внимание и память, развивают пространственное и логическое мышление, стимулируют воображение и фантазию, формируют эстетический вкус. Чтобы оживить рисунки в детском воображении и заставить малышей сопереживать персонажам, необходимы особое умение и профессиональное мастерство художника, тщательная продуманность сюжетов, тонкая проработка образов. Виммельбухи используются и взрослыми – для восстановления речи после инсультов и травм.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0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на скорость: фастбук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72816"/>
            <a:ext cx="7543800" cy="38862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Перечень книгоиздательских новинок недавно пополнился наименованием фастбук (fastbook – англ. букв, «быстрая книга») – текст на злободневную публицистическую тему, небольшого объема (до 30 тысяч слов), исключительно в цифровом формате специально разработанных приложений для iPad, iPhone и других мобильных платформ. Книга пишется и выпускается в максимально короткий срок. По замыслу издателей, фастбуки призваны преодолеть «косность» традиционных жанров и давление цензурных механизмов, открыть новые возможности предъявления актуальной информации – тематические, содержательные, дизайнерские, мультимедийные. Фастбуки - это инсайдерские репортажи, журналистские расследования, оперативная аналитика, а впоследствии, возможно, и другие – более новые и прогрессивные – жанры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1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форматом: флипбэк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7543800" cy="3886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Флипбэк (англ. flipback – букв. «сальто назад») – инновационное печатное издание небольшого размера (примерно 18x8 см) с горизонтальным размещением текста, внешне напоминающее смартфон, планшет или букридер. Первыми в таком формате на отечественный книжный рынок вышли в 2013 году «Над пропастью во ржи» Сэлинджера, «Марсианские хроники» Брэдбери, «Облачный атлас» Митчелла, «Норвежский лес» Мураками. Флипбэк позиционируется как прогрессивный и совершенный книжный формат, сочетающий преимущества печатной и электронной книги. Если неовинтажная книга – это «красота», кофе тэйбл бук – «статус», книгля – «эксклюзив», pop up – книга-«интерактив», то флипбэк – «удобство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09279"/>
            <a:ext cx="7992888" cy="4144983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                                               Как хотелось бы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                       заглянуть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                                             в будущее и увидеть,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                    какими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                              станут книги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                                      через столетие?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       Джон Леббок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«Гимн книгам» </a:t>
            </a:r>
          </a:p>
          <a:p>
            <a:pPr marL="0" indent="0" algn="r">
              <a:lnSpc>
                <a:spcPct val="110000"/>
              </a:lnSpc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1887 год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0" y="1052736"/>
            <a:ext cx="5184576" cy="3458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1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928870" cy="332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07" b="-107"/>
          <a:stretch/>
        </p:blipFill>
        <p:spPr bwMode="auto">
          <a:xfrm>
            <a:off x="3995936" y="2724409"/>
            <a:ext cx="4896544" cy="3890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6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мире электронных книг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44824"/>
            <a:ext cx="7543800" cy="38862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ГОСТ – 2001 определяет электронную книгу как «электронный документ, прошедший редакционно-издательскую обработку, предназначенный для распространения в неизменном виде, имеющий выходные сведения». Фактическими синонимами, параллельно существующими названиями электронной книги, являются электронное издание, цифровое издание, цифровая книга, e-book (сокр. англ.). Электронная книга создана для настоящих книголюбов. Ее удобно брать с собой в отпуск или на прогулку, при этом вы можете загрузить тысячи любимых произведений, важных документов и интересных статей, а также открывать разные форматы, такие как txt, doc, pdf и другие. В повседневном обиходе электронной книгой или букридером называют также само электронное устройство для чтения текстов.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87725"/>
            <a:ext cx="7584843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19" y="647752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7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86916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Гибридная книга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Гибридная книга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543800" cy="38862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Гибридная книга – издание, сочетающее элементы печатной и электронной книги. Основная часть материалов остается в привычной «бумажной» форме, а дополнительная часть специально помечается в оглавлении, размещается на сайте электронно - библиотечной системы и получает код читательского доступа (Q</a:t>
            </a:r>
            <a:r>
              <a:rPr lang="en-US" dirty="0" smtClean="0">
                <a:solidFill>
                  <a:schemeClr val="tx1"/>
                </a:solidFill>
              </a:rPr>
              <a:t>R</a:t>
            </a:r>
            <a:r>
              <a:rPr lang="ru-RU" dirty="0" smtClean="0">
                <a:solidFill>
                  <a:schemeClr val="tx1"/>
                </a:solidFill>
              </a:rPr>
              <a:t>-код)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5984" r="4231" b="8887"/>
          <a:stretch/>
        </p:blipFill>
        <p:spPr bwMode="auto">
          <a:xfrm>
            <a:off x="164122" y="410308"/>
            <a:ext cx="8593015" cy="5838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6781800" cy="1600200"/>
          </a:xfrm>
        </p:spPr>
        <p:txBody>
          <a:bodyPr/>
          <a:lstStyle/>
          <a:p>
            <a:r>
              <a:rPr lang="ru-RU" dirty="0" smtClean="0"/>
              <a:t>Инди-книга: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особый случай, когда форматом становится сама стратегия производства.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Это инди-книга, опубликованная и выпущенная на рынок, а часто даже и сделанная самим автором. Инди (indie) – сокращение от англ. independent (независимый) – стало обобщающим определением форм творческого самовыражения, предполагает организацию мероприятий, издание книг, выпуск музыкальных альбомов и прочих творческих продуктов без спонсорской поддержки. Иногда какой-либо писатель собирает вокруг себя единомышленников или других авторов и организует малое издательство – независимое ни от каких корпораций, не входящее ни в какие профессиональные альянсы, самостоятельно занимающееся выпуском и распространением своей продукции.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609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2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еще и что дальше?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7543800" cy="3886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Размывание исходного определения книги и бесконечная трансформация ее внешних форм закономерно ведет к тому, что книгой сейчас может называться и произведение актуального искусства (так называемая «книга художника»), и рукотворный альбом – продукт любительского творчества, и существующий лишь на экране монитора роман сетевого автора, и коллективная гипертекстовая игра, и даже просто авторский блог. Диктат формата требует новых свершений и новых жертв. Останется ли книга в привычном нам формате, или нашим потомкам достанутся книги… вообще без текстов, зато на супернавороченных гаджетах?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Вопрос остается открытым.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4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8579296" cy="572149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Современный книжный рынок предлагает читателю выбор не только жанровый, тематический, авторский, но и форматный. В стремлении расширить аудиторию издатели решаются подчас на весьма смелые и неоднозначные эксперименты, а художники, дизайнеры, полиграфисты подбрасывают в этот костер амбиций еще и поленья  творческого самовыражения.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82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6624736" cy="1528192"/>
          </a:xfrm>
        </p:spPr>
        <p:txBody>
          <a:bodyPr>
            <a:noAutofit/>
          </a:bodyPr>
          <a:lstStyle/>
          <a:p>
            <a:r>
              <a:rPr lang="ru-RU" sz="4000" dirty="0" smtClean="0"/>
              <a:t>Игра с оформлением: неовинтажная книга, имитация состаренной книги: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80928"/>
            <a:ext cx="6984776" cy="33821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2010 год удивил читателей доселе невиданной </a:t>
            </a:r>
            <a:r>
              <a:rPr lang="ru-RU" dirty="0" err="1" smtClean="0"/>
              <a:t>библио</a:t>
            </a:r>
            <a:r>
              <a:rPr lang="ru-RU" dirty="0" smtClean="0"/>
              <a:t> роскошью: Издательский Дом Мещерякова начал выпуск серии «Книга с историей». Стилизованные под старину издания имитируют следы длительного использования: чайные и кофейные пятна на пожелтевшей бумаге, </a:t>
            </a:r>
            <a:r>
              <a:rPr lang="ru-RU" dirty="0" err="1" smtClean="0"/>
              <a:t>замятости</a:t>
            </a:r>
            <a:r>
              <a:rPr lang="ru-RU" dirty="0" smtClean="0"/>
              <a:t> и потертости, царапины и надрывы, маргиналии и библиотечные штампы. Впечатление дополняют и усиливают печатные ретро-элементы: тканевый переплет, </a:t>
            </a:r>
            <a:r>
              <a:rPr lang="ru-RU" dirty="0" err="1" smtClean="0"/>
              <a:t>ляссе</a:t>
            </a:r>
            <a:r>
              <a:rPr lang="ru-RU" dirty="0" smtClean="0"/>
              <a:t>, футляры, оттиски старинных иллюстраций.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383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09728" cy="5806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70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пространством: интерьерная книга (кофе тэйбл бук)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276872"/>
            <a:ext cx="7543800" cy="3886200"/>
          </a:xfrm>
        </p:spPr>
        <p:txBody>
          <a:bodyPr/>
          <a:lstStyle/>
          <a:p>
            <a:pPr algn="just"/>
            <a:r>
              <a:rPr lang="ru-RU" dirty="0" smtClean="0"/>
              <a:t>иллюстрированное подарочное, обычно крупноформатное издание в твердой обложке, используемое, главным образом, как предмет интерьера, элемент дизайна. </a:t>
            </a:r>
          </a:p>
          <a:p>
            <a:pPr algn="just"/>
            <a:r>
              <a:rPr lang="ru-RU" dirty="0"/>
              <a:t>И</a:t>
            </a:r>
            <a:r>
              <a:rPr lang="ru-RU" dirty="0" smtClean="0"/>
              <a:t>нтерьерные книги размещаются в интерьере таким образом, чтобы привлечь внимание посетителей, занять гостей, стать поводом к началу разговора.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8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1374"/>
            <a:ext cx="4824536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49" y="1081723"/>
            <a:ext cx="3834851" cy="4795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1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обложкой: антибука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7543800" cy="3886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Еще один модный способ самовыразиться и привлечь публичное внимание с помощью книгопечатной продукции – нарядить ее в необычную, даже шокирующую обложку. Такую возможность предоставляет нам с 2009 года российская компания «Антибуки» – бренд разработан дизайнером Алексеем Николаевым. Антибука (греч. anti – против + англ. book – книга = букв. «антикнига», «книга наоборот») представляет собой фальшобложку, обложку-обманку, надеваемую на любую книгу ради развлечения либо розыгрыша.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9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7624"/>
            <a:ext cx="4392488" cy="3821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97425"/>
            <a:ext cx="4020490" cy="3967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328</TotalTime>
  <Words>1372</Words>
  <Application>Microsoft Office PowerPoint</Application>
  <PresentationFormat>Экран (4:3)</PresentationFormat>
  <Paragraphs>46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NewsPrint</vt:lpstr>
      <vt:lpstr>Новейшие форматы книги</vt:lpstr>
      <vt:lpstr>Презентация PowerPoint</vt:lpstr>
      <vt:lpstr>Презентация PowerPoint</vt:lpstr>
      <vt:lpstr>Игра с оформлением: неовинтажная книга, имитация состаренной книги:</vt:lpstr>
      <vt:lpstr>Презентация PowerPoint</vt:lpstr>
      <vt:lpstr>Игра с пространством: интерьерная книга (кофе тэйбл бук)</vt:lpstr>
      <vt:lpstr>Презентация PowerPoint</vt:lpstr>
      <vt:lpstr>Игра с обложкой: антибука</vt:lpstr>
      <vt:lpstr>Презентация PowerPoint</vt:lpstr>
      <vt:lpstr>Игра с предметом: партворк</vt:lpstr>
      <vt:lpstr>Презентация PowerPoint</vt:lpstr>
      <vt:lpstr>Игра на плоскости: книгля</vt:lpstr>
      <vt:lpstr>Презентация PowerPoint</vt:lpstr>
      <vt:lpstr>Книга без слов: виммельбух</vt:lpstr>
      <vt:lpstr>Презентация PowerPoint</vt:lpstr>
      <vt:lpstr>Презентация PowerPoint</vt:lpstr>
      <vt:lpstr>Игра на скорость: фастбук</vt:lpstr>
      <vt:lpstr>Презентация PowerPoint</vt:lpstr>
      <vt:lpstr>Игра с форматом: флипбэк</vt:lpstr>
      <vt:lpstr>Презентация PowerPoint</vt:lpstr>
      <vt:lpstr>В мире электронных книг </vt:lpstr>
      <vt:lpstr>Презентация PowerPoint</vt:lpstr>
      <vt:lpstr>Гибридная книга        Гибридная книга       </vt:lpstr>
      <vt:lpstr>Презентация PowerPoint</vt:lpstr>
      <vt:lpstr>Инди-книга:</vt:lpstr>
      <vt:lpstr>Презентация PowerPoint</vt:lpstr>
      <vt:lpstr>Что еще и что дальше?</vt:lpstr>
    </vt:vector>
  </TitlesOfParts>
  <Company>Curnos™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Новейшие форматы книги</dc:title>
  <dc:creator>Hewlett-Packard Company</dc:creator>
  <cp:lastModifiedBy>Hewlett-Packard Company</cp:lastModifiedBy>
  <cp:revision>24</cp:revision>
  <dcterms:created xsi:type="dcterms:W3CDTF">2021-01-30T00:00:25Z</dcterms:created>
  <dcterms:modified xsi:type="dcterms:W3CDTF">2022-11-09T06:12:00Z</dcterms:modified>
</cp:coreProperties>
</file>