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565" r:id="rId3"/>
    <p:sldId id="631" r:id="rId4"/>
    <p:sldId id="593" r:id="rId5"/>
    <p:sldId id="632" r:id="rId6"/>
    <p:sldId id="596" r:id="rId7"/>
    <p:sldId id="630" r:id="rId8"/>
    <p:sldId id="633" r:id="rId9"/>
    <p:sldId id="634" r:id="rId10"/>
    <p:sldId id="624" r:id="rId11"/>
    <p:sldId id="615" r:id="rId12"/>
    <p:sldId id="388" r:id="rId13"/>
    <p:sldId id="59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FF"/>
    <a:srgbClr val="0000CC"/>
    <a:srgbClr val="008000"/>
    <a:srgbClr val="FFCC00"/>
    <a:srgbClr val="00FF00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57B-30DB-4964-A583-6738EFFB4BA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32A-1CBA-4DB7-8B22-5FEECD0B4F8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4062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57B-30DB-4964-A583-6738EFFB4BA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32A-1CBA-4DB7-8B22-5FEECD0B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737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57B-30DB-4964-A583-6738EFFB4BA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32A-1CBA-4DB7-8B22-5FEECD0B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744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57B-30DB-4964-A583-6738EFFB4BA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32A-1CBA-4DB7-8B22-5FEECD0B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232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57B-30DB-4964-A583-6738EFFB4BA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32A-1CBA-4DB7-8B22-5FEECD0B4F8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6914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57B-30DB-4964-A583-6738EFFB4BA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32A-1CBA-4DB7-8B22-5FEECD0B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202839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57B-30DB-4964-A583-6738EFFB4BA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32A-1CBA-4DB7-8B22-5FEECD0B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102737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57B-30DB-4964-A583-6738EFFB4BA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32A-1CBA-4DB7-8B22-5FEECD0B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317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57B-30DB-4964-A583-6738EFFB4BA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32A-1CBA-4DB7-8B22-5FEECD0B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320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5C7D57B-30DB-4964-A583-6738EFFB4BA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AD832A-1CBA-4DB7-8B22-5FEECD0B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017519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57B-30DB-4964-A583-6738EFFB4BA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832A-1CBA-4DB7-8B22-5FEECD0B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812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C7D57B-30DB-4964-A583-6738EFFB4BA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AD832A-1CBA-4DB7-8B22-5FEECD0B4F8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7495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jpeg"/><Relationship Id="rId5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5\Desktop\Hello%20Hello!%20Can%20You%20Clap%20Your%20Hands%20-%20Original%20%20Kids%20Song%20-%20Super%20Simple%20Songs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3DE47764-76DA-4FEA-A46D-71DCAFAD1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7677" y="918430"/>
            <a:ext cx="5373687" cy="2176463"/>
          </a:xfrm>
        </p:spPr>
        <p:txBody>
          <a:bodyPr>
            <a:normAutofit/>
          </a:bodyPr>
          <a:lstStyle/>
          <a:p>
            <a:r>
              <a:rPr lang="en-US" altLang="ru-RU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Rainbow English 2</a:t>
            </a:r>
            <a:endParaRPr lang="ru-RU" altLang="ru-RU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6F6CDF7-140F-40F1-8A18-AB44DDB99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3205" y="776823"/>
            <a:ext cx="7896813" cy="58228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F531CF8-38EB-48B0-9B32-D6C0628CB6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47" y="-105508"/>
            <a:ext cx="2615790" cy="2038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BF6D033-DF97-4146-80EF-E911CFF72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912" y="-281354"/>
            <a:ext cx="2413248" cy="191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Мамины документы\2 класс\Rainbow 2 Афанасьева\Афанасьева 2 класс Локтева\Rainbow English 2-1, Step 29, Английский язык 2 класс ч.1, Афанасьева..mp4_snapshot_04.28_[2022.12.25_14.40.49].jpg"/>
          <p:cNvPicPr/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83" t="85601" r="75886" b="4272"/>
          <a:stretch/>
        </p:blipFill>
        <p:spPr bwMode="auto">
          <a:xfrm>
            <a:off x="2492288" y="5272880"/>
            <a:ext cx="4114223" cy="9953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Рисунок 9" descr="D:\Мамины документы\2 класс\Rainbow 2 Афанасьева\Афанасьева 2 класс Локтева\Rainbow English 2-2, Step 30, Английский язык 2 класс ч.2, урок 30, Афанасьева..mp4_snapshot_00.15_[2023.01.02_12.20.40].jpg"/>
          <p:cNvPicPr/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90" t="46836" r="76687" b="47468"/>
          <a:stretch/>
        </p:blipFill>
        <p:spPr bwMode="auto">
          <a:xfrm>
            <a:off x="3450803" y="2782765"/>
            <a:ext cx="1430215" cy="5040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Рисунок 10" descr="D:\Мамины документы\2 класс\Rainbow 2 Афанасьева\Афанасьева 2 класс Локтева\Rainbow English 2-2, Step 30, Английский язык 2 класс ч.2, урок 30, Афанасьева..mp4_snapshot_00.15_[2023.01.02_12.20.40].jpg"/>
          <p:cNvPicPr/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90" t="53956" r="79801" b="38607"/>
          <a:stretch/>
        </p:blipFill>
        <p:spPr bwMode="auto">
          <a:xfrm>
            <a:off x="2941697" y="3474994"/>
            <a:ext cx="1018214" cy="566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Рисунок 11" descr="D:\Мамины документы\2 класс\Rainbow 2 Афанасьева\Афанасьева 2 класс Локтева\Rainbow English 2-2, Step 30, Английский язык 2 класс ч.2, урок 30, Афанасьева..mp4_snapshot_00.15_[2023.01.02_12.20.40].jpg"/>
          <p:cNvPicPr/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90" t="63449" r="72912" b="28798"/>
          <a:stretch/>
        </p:blipFill>
        <p:spPr bwMode="auto">
          <a:xfrm>
            <a:off x="2639237" y="4503306"/>
            <a:ext cx="1770185" cy="633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Рисунок 12" descr="D:\Мамины документы\2 класс\Rainbow 2 Афанасьева\Афанасьева 2 класс Локтева\Rainbow English 2-2, Step 30, Английский язык 2 класс ч.2, урок 30, Афанасьева..mp4_snapshot_00.15_[2023.01.02_12.20.40].jpg"/>
          <p:cNvPicPr/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90" t="71677" r="70190" b="20886"/>
          <a:stretch/>
        </p:blipFill>
        <p:spPr bwMode="auto">
          <a:xfrm>
            <a:off x="4381936" y="3666481"/>
            <a:ext cx="1981200" cy="660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Рисунок 13" descr="D:\Мамины документы\2 класс\Rainbow 2 Афанасьева\Афанасьева 2 класс Локтева\Rainbow English 2-1, Step 19, Английский язык 2 класс ч.1, Афанасьева..mp4_snapshot_04.37_[2022.11.01_12.20.18].jpg"/>
          <p:cNvPicPr/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201" t="84359" r="48805" b="9125"/>
          <a:stretch/>
        </p:blipFill>
        <p:spPr bwMode="auto">
          <a:xfrm>
            <a:off x="7432357" y="3286858"/>
            <a:ext cx="1195828" cy="759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5" name="Рисунок 14" descr="D:\Мамины документы\2 класс\Rainbow 2 Афанасьева\Афанасьева 2 класс Локтева\Rainbow English 2-1, Step 19, Английский язык 2 класс ч.1, Афанасьева..mp4_snapshot_04.37_[2022.11.01_12.20.18].jpg"/>
          <p:cNvPicPr/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073" t="84126" r="10845" b="9358"/>
          <a:stretch/>
        </p:blipFill>
        <p:spPr bwMode="auto">
          <a:xfrm>
            <a:off x="9778315" y="3493478"/>
            <a:ext cx="1464115" cy="731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6" name="Рисунок 15" descr="D:\Мамины документы\2 класс\Rainbow 2 Афанасьева\Афанасьева 2 класс Локтева\Rainbow English 2-1, Step 23, Английский язык 2 класс ч.1, Афанасьева..mp4_snapshot_01.27_[2022.11.26_16.05.16].jpg"/>
          <p:cNvPicPr/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0" t="28251" r="85925" b="63898"/>
          <a:stretch/>
        </p:blipFill>
        <p:spPr bwMode="auto">
          <a:xfrm>
            <a:off x="6207927" y="4503306"/>
            <a:ext cx="1423760" cy="632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7" name="Рисунок 16" descr="D:\Мамины документы\2 класс\Rainbow 2 Афанасьева\Афанасьева 2 класс Локтева\Rainbow English 2-1, Step 23, Английский язык 2 класс ч.1, Афанасьева..mp4_snapshot_01.27_[2022.11.26_16.05.16].jpg"/>
          <p:cNvPicPr/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1" t="35947" r="88646" b="56515"/>
          <a:stretch/>
        </p:blipFill>
        <p:spPr bwMode="auto">
          <a:xfrm>
            <a:off x="8171740" y="4419600"/>
            <a:ext cx="972259" cy="5426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8" name="Рисунок 17" descr="D:\Мамины документы\2 класс\Rainbow 2 Афанасьева\Афанасьева 2 класс Локтева\Rainbow English 2-1, Step 23, Английский язык 2 класс ч.1, Афанасьева..mp4_snapshot_01.27_[2022.11.26_16.05.16].jpg"/>
          <p:cNvPicPr/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40" t="53379" r="83096" b="38926"/>
          <a:stretch/>
        </p:blipFill>
        <p:spPr bwMode="auto">
          <a:xfrm>
            <a:off x="10172189" y="4493244"/>
            <a:ext cx="1691566" cy="632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9" name="Рисунок 18" descr="D:\Мамины документы\2 класс\Rainbow 2 Афанасьева\Афанасьева 2 класс Локтева\Rainbow English 2-1, Step 23, Английский язык 2 класс ч.1, Афанасьева..mp4_snapshot_01.27_[2022.11.26_16.05.16].jpg"/>
          <p:cNvPicPr/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30" t="44585" r="88537" b="47877"/>
          <a:stretch/>
        </p:blipFill>
        <p:spPr bwMode="auto">
          <a:xfrm>
            <a:off x="7373706" y="5545015"/>
            <a:ext cx="1012011" cy="556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1" name="Рисунок 20" descr="D:\Мамины документы\2 класс\Rainbow 2 Афанасьева\Афанасьева 2 класс Локтева\Rainbow English 2-1, Step 23, Английский язык 2 класс ч.1, Афанасьева..mp4_snapshot_01.27_[2022.11.26_16.05.16].jpg"/>
          <p:cNvPicPr/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1" t="61067" r="83423" b="29826"/>
          <a:stretch/>
        </p:blipFill>
        <p:spPr bwMode="auto">
          <a:xfrm>
            <a:off x="9778315" y="5545015"/>
            <a:ext cx="1780639" cy="723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3327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518"/>
          <a:stretch/>
        </p:blipFill>
        <p:spPr>
          <a:xfrm>
            <a:off x="522262" y="0"/>
            <a:ext cx="11002792" cy="973015"/>
          </a:xfrm>
          <a:prstGeom prst="rect">
            <a:avLst/>
          </a:prstGeom>
        </p:spPr>
      </p:pic>
      <p:pic>
        <p:nvPicPr>
          <p:cNvPr id="5" name="Рисунок 4" descr="D:\Мамины документы\2 класс\Rainbow 2 Афанасьева\Афанасьева 2 класс Локтева\Rainbow English 2-2, Step 30, Английский язык 2 класс ч.2, урок 30, Афанасьева..mp4_snapshot_01.33_[2023.01.02_13.47.26].jpg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64" r="15911" b="88291"/>
          <a:stretch/>
        </p:blipFill>
        <p:spPr bwMode="auto">
          <a:xfrm>
            <a:off x="899550" y="973014"/>
            <a:ext cx="9287803" cy="7854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 descr="D:\Мамины документы\2 класс\Rainbow 2 Афанасьева\Афанасьева 2 класс Локтева\Rainbow English 2-2, Step 30, Английский язык 2 класс ч.2, урок 30, Афанасьева..mp4_snapshot_01.33_[2023.01.02_13.47.26].jpg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40" t="22468" r="19204" b="3007"/>
          <a:stretch/>
        </p:blipFill>
        <p:spPr bwMode="auto">
          <a:xfrm>
            <a:off x="520993" y="1758460"/>
            <a:ext cx="11002792" cy="5099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7310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594"/>
          <a:stretch/>
        </p:blipFill>
        <p:spPr>
          <a:xfrm>
            <a:off x="560753" y="-1"/>
            <a:ext cx="11070493" cy="12543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B32D4FB-87D7-4A99-95B5-13F753C0771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85" t="17462" r="60294" b="21013"/>
          <a:stretch/>
        </p:blipFill>
        <p:spPr bwMode="auto">
          <a:xfrm>
            <a:off x="293102" y="1351987"/>
            <a:ext cx="3557930" cy="46345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ED8C39F-7D2A-4D12-9547-BBD79F5A5F6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10" r="12464"/>
          <a:stretch/>
        </p:blipFill>
        <p:spPr bwMode="auto">
          <a:xfrm>
            <a:off x="3851033" y="1609969"/>
            <a:ext cx="4466490" cy="4306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BA11293-ADE8-42B1-BA5C-F4BC71D7447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780" t="17462" r="15591" b="21013"/>
          <a:stretch/>
        </p:blipFill>
        <p:spPr bwMode="auto">
          <a:xfrm>
            <a:off x="8317523" y="1376678"/>
            <a:ext cx="3493476" cy="44367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3593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30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2" name="Picture 2" descr="Домашнее задание Упр 8 стр 37 кн (читать 10 раз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396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431800" y="2276476"/>
            <a:ext cx="10916138" cy="800219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4000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написать вопросы в тетради</a:t>
            </a:r>
          </a:p>
        </p:txBody>
      </p:sp>
    </p:spTree>
    <p:extLst>
      <p:ext uri="{BB962C8B-B14F-4D97-AF65-F5344CB8AC3E}">
        <p14:creationId xmlns="" xmlns:p14="http://schemas.microsoft.com/office/powerpoint/2010/main" val="21725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Hello Hello! Can You Clap Your Hands - Original  Kids Song - Super Simple Songs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 bwMode="auto">
          <a:xfrm>
            <a:off x="4545" y="620688"/>
            <a:ext cx="1211761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9420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mulino58.ru/wp-content/uploads/8/7/e/87e3dc0daffce3c9fabb5b9ccfd6e1b7.jpe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87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938" y="1"/>
            <a:ext cx="10058400" cy="67993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+mn-lt"/>
              </a:rPr>
              <a:t>Прочитай эти слова, словосочетания и предложения.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:\Мамины документы\2 класс\Rainbow 2 Афанасьева\Афанасьева 2 класс Локтева\Rainbow English 2-2, Step 33, Английский язык 2 класс ч.2, Афанасьева..mp4_snapshot_02.36_[2023.01.21_21.35.36].jp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15" t="8395" r="5193" b="9168"/>
          <a:stretch/>
        </p:blipFill>
        <p:spPr bwMode="auto">
          <a:xfrm>
            <a:off x="105509" y="773723"/>
            <a:ext cx="11980984" cy="5791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834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C37222E-16AA-4CCE-BAB0-E90DCAF24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40000"/>
          </a:blip>
          <a:srcRect l="6982"/>
          <a:stretch/>
        </p:blipFill>
        <p:spPr>
          <a:xfrm>
            <a:off x="855022" y="95222"/>
            <a:ext cx="11222677" cy="8500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1C0FC72-BF4C-4C8C-954C-52D114E6C51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90" t="15475" r="17800" b="17723"/>
          <a:stretch/>
        </p:blipFill>
        <p:spPr bwMode="auto">
          <a:xfrm>
            <a:off x="990600" y="1041400"/>
            <a:ext cx="10109200" cy="4944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4" y="157312"/>
            <a:ext cx="706698" cy="6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60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0614" y="80780"/>
            <a:ext cx="1137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Послушай аудиозапись и скажи, какие из этих фраз произнёс диктор.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5205" r="28442" b="59813"/>
          <a:stretch/>
        </p:blipFill>
        <p:spPr bwMode="auto">
          <a:xfrm>
            <a:off x="10750063" y="583052"/>
            <a:ext cx="1441936" cy="401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Объект 6" descr="D:\Мамины документы\2 класс\Rainbow 2 Афанасьева\Афанасьева 2 класс Локтева\Rainbow English 2-2, Step 35, Английский язык 2 класс ч.2, Афанасьева..mp4_snapshot_01.40_[2023.01.25_21.44.07].jpg"/>
          <p:cNvPicPr>
            <a:picLocks noGrp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1" t="17964" r="4061" b="8833"/>
          <a:stretch/>
        </p:blipFill>
        <p:spPr bwMode="auto">
          <a:xfrm>
            <a:off x="2" y="984738"/>
            <a:ext cx="10750061" cy="51933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181_S 35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10307" y="6248400"/>
            <a:ext cx="609600" cy="609600"/>
          </a:xfrm>
          <a:prstGeom prst="rect">
            <a:avLst/>
          </a:prstGeom>
        </p:spPr>
      </p:pic>
      <p:sp>
        <p:nvSpPr>
          <p:cNvPr id="9" name="Фигура, имеющая форму буквы L 8"/>
          <p:cNvSpPr/>
          <p:nvPr/>
        </p:nvSpPr>
        <p:spPr>
          <a:xfrm rot="18576110">
            <a:off x="573010" y="1166525"/>
            <a:ext cx="284193" cy="203290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/>
          <p:cNvSpPr/>
          <p:nvPr/>
        </p:nvSpPr>
        <p:spPr>
          <a:xfrm rot="18576110">
            <a:off x="551736" y="2209881"/>
            <a:ext cx="284193" cy="203290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18576110">
            <a:off x="540015" y="5257879"/>
            <a:ext cx="284193" cy="203290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Фигура, имеющая форму буквы L 11"/>
          <p:cNvSpPr/>
          <p:nvPr/>
        </p:nvSpPr>
        <p:spPr>
          <a:xfrm rot="18576110">
            <a:off x="6218755" y="1644547"/>
            <a:ext cx="284193" cy="203290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Фигура, имеющая форму буквы L 12"/>
          <p:cNvSpPr/>
          <p:nvPr/>
        </p:nvSpPr>
        <p:spPr>
          <a:xfrm rot="18576110">
            <a:off x="6230477" y="2209880"/>
            <a:ext cx="284193" cy="203290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Фигура, имеющая форму буквы L 13"/>
          <p:cNvSpPr/>
          <p:nvPr/>
        </p:nvSpPr>
        <p:spPr>
          <a:xfrm rot="18576110">
            <a:off x="6190532" y="5246666"/>
            <a:ext cx="284193" cy="203290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589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1E45FB-85C9-4DE8-93F4-FC411C68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0A11D9-C157-4E30-9D0A-DED169D44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1B43437-CFF2-4BCC-B13B-18B310216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l="7315"/>
          <a:stretch/>
        </p:blipFill>
        <p:spPr>
          <a:xfrm>
            <a:off x="878774" y="0"/>
            <a:ext cx="11135426" cy="12621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BF04AC4-77D5-4414-A2C6-CCE6F47ECF4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8" t="13521" r="2222" b="10871"/>
          <a:stretch/>
        </p:blipFill>
        <p:spPr bwMode="auto">
          <a:xfrm>
            <a:off x="270933" y="1262130"/>
            <a:ext cx="11650133" cy="4969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" y="41947"/>
            <a:ext cx="743911" cy="61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646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Hello Hello! Can You Clap Your Hands - Original  Kids Song - Super Simple Song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163" y="428625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984738"/>
          </a:xfrm>
          <a:prstGeom prst="rect">
            <a:avLst/>
          </a:prstGeom>
        </p:spPr>
      </p:pic>
      <p:pic>
        <p:nvPicPr>
          <p:cNvPr id="5" name="Рисунок 4" descr="D:\Мамины документы\2 класс\Rainbow 2 Афанасьева\Афанасьева 2 класс Локтева\Rainbow English 2-2, Step 33, Английский язык 2 класс ч.2, Афанасьева..mp4_snapshot_03.38_[2023.01.21_21.40.21].jpg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41" r="23324" b="44166"/>
          <a:stretch/>
        </p:blipFill>
        <p:spPr bwMode="auto">
          <a:xfrm>
            <a:off x="93785" y="984739"/>
            <a:ext cx="11980984" cy="5380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9222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Мамины документы\2 класс\Rainbow 2 Афанасьева\Афанасьева 2 класс Локтева\Rainbow English 2-2, Step 33, Английский язык 2 класс ч.2, Афанасьева..mp4_snapshot_03.38_[2023.01.21_21.40.21].jp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41" t="59197" r="23324" b="2795"/>
          <a:stretch/>
        </p:blipFill>
        <p:spPr bwMode="auto">
          <a:xfrm>
            <a:off x="0" y="1559169"/>
            <a:ext cx="12192000" cy="4783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 descr="D:\Мамины документы\2 класс\Rainbow 2 Афанасьева\Афанасьева 2 класс Локтева\Rainbow English 2-2, Step 33, Английский язык 2 класс ч.2, Афанасьева..mp4_snapshot_03.38_[2023.01.21_21.40.21].jp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97" t="19845" r="36850" b="44503"/>
          <a:stretch/>
        </p:blipFill>
        <p:spPr bwMode="auto">
          <a:xfrm>
            <a:off x="8030308" y="-1"/>
            <a:ext cx="4161692" cy="2602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3230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3537</TotalTime>
  <Words>28</Words>
  <Application>Microsoft Office PowerPoint</Application>
  <PresentationFormat>Произвольный</PresentationFormat>
  <Paragraphs>4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Ретро</vt:lpstr>
      <vt:lpstr>Rainbow English 2</vt:lpstr>
      <vt:lpstr>Слайд 2</vt:lpstr>
      <vt:lpstr>Прочитай эти слова, словосочетания и предложения.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English 2</dc:title>
  <dc:creator>Владимир Бердников</dc:creator>
  <cp:lastModifiedBy>5@partavl.ru</cp:lastModifiedBy>
  <cp:revision>285</cp:revision>
  <dcterms:created xsi:type="dcterms:W3CDTF">2021-10-24T23:04:43Z</dcterms:created>
  <dcterms:modified xsi:type="dcterms:W3CDTF">2023-02-15T22:59:58Z</dcterms:modified>
</cp:coreProperties>
</file>