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72" r:id="rId11"/>
    <p:sldId id="277" r:id="rId12"/>
    <p:sldId id="278" r:id="rId13"/>
    <p:sldId id="268" r:id="rId14"/>
    <p:sldId id="274" r:id="rId15"/>
    <p:sldId id="275" r:id="rId16"/>
    <p:sldId id="276" r:id="rId17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4A9989E-EBF2-471F-90A8-6C01AF953BA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1E512C7E-0471-4974-BACC-9DB1C286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989E-EBF2-471F-90A8-6C01AF953BA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2C7E-0471-4974-BACC-9DB1C286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989E-EBF2-471F-90A8-6C01AF953BA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2C7E-0471-4974-BACC-9DB1C286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989E-EBF2-471F-90A8-6C01AF953BA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2C7E-0471-4974-BACC-9DB1C286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989E-EBF2-471F-90A8-6C01AF953BA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2C7E-0471-4974-BACC-9DB1C286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989E-EBF2-471F-90A8-6C01AF953BA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2C7E-0471-4974-BACC-9DB1C28692B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989E-EBF2-471F-90A8-6C01AF953BA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2C7E-0471-4974-BACC-9DB1C28692B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989E-EBF2-471F-90A8-6C01AF953BA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2C7E-0471-4974-BACC-9DB1C286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989E-EBF2-471F-90A8-6C01AF953BA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12C7E-0471-4974-BACC-9DB1C286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4A9989E-EBF2-471F-90A8-6C01AF953BA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1E512C7E-0471-4974-BACC-9DB1C286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4A9989E-EBF2-471F-90A8-6C01AF953BA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1E512C7E-0471-4974-BACC-9DB1C28692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4A9989E-EBF2-471F-90A8-6C01AF953BA2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E512C7E-0471-4974-BACC-9DB1C28692B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dmin\Downloads\L5QUnz-D2U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808"/>
            <a:ext cx="9143999" cy="693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36904" cy="619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185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069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Викторина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Укажите годы жизни С.Я. Маршака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1887-1964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-1889-1964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-1901-1972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-1914-1984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- 1887-2022</a:t>
            </a:r>
          </a:p>
          <a:p>
            <a:pPr marL="0" indent="0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губернии родился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Самуил Маршак?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губерния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Орловская губерния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Воронежская губерния</a:t>
            </a:r>
            <a:endParaRPr lang="ru-RU" sz="14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Смоленская губерния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Курская губерния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958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1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Викторина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1484784"/>
            <a:ext cx="6196405" cy="423828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Рассмотрите иллюстрации к произведениям С.Я. Маршака.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Напишите названия произведений.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Кошкин дом                           Вот такой рассеянный                      </a:t>
            </a:r>
            <a:r>
              <a:rPr lang="ru-RU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Двенадцать </a:t>
            </a:r>
            <a:r>
              <a:rPr lang="ru-RU" sz="1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Допишите словечки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-Вместо шапки на ходу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надел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сковороду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-Собирались лодыри на урок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попали лодыри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каток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-Выдали даме на станции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зелёных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квитанции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-Вот тебе под ушки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Белые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подушки</a:t>
            </a:r>
          </a:p>
          <a:p>
            <a:pPr marL="0" indent="0">
              <a:buNone/>
            </a:pP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14945"/>
            <a:ext cx="1296143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14945"/>
            <a:ext cx="1296143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88840"/>
            <a:ext cx="165988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205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537390"/>
              </p:ext>
            </p:extLst>
          </p:nvPr>
        </p:nvGraphicFramePr>
        <p:xfrm>
          <a:off x="1547664" y="1988840"/>
          <a:ext cx="6144347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577"/>
                <a:gridCol w="558577"/>
                <a:gridCol w="558577"/>
                <a:gridCol w="558577"/>
                <a:gridCol w="560563"/>
                <a:gridCol w="556591"/>
                <a:gridCol w="558577"/>
                <a:gridCol w="558577"/>
                <a:gridCol w="558577"/>
                <a:gridCol w="517423"/>
                <a:gridCol w="599731"/>
              </a:tblGrid>
              <a:tr h="3657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М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baseline="0" dirty="0" smtClean="0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baseline="0" dirty="0" smtClean="0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Ж</a:t>
                      </a:r>
                      <a:endParaRPr lang="ru-RU" b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Б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Р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Ш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ru-RU" dirty="0" smtClean="0"/>
                        <a:t>С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FF0000"/>
                          </a:solidFill>
                        </a:rPr>
                        <a:t>К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10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10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Викторина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200" dirty="0" smtClean="0"/>
              <a:t>Кроссворд</a:t>
            </a:r>
            <a:endParaRPr lang="ru-RU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77073"/>
            <a:ext cx="1525229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4293096"/>
            <a:ext cx="1656184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20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Викторина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5948186" cy="395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73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Викторина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76875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03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Викторина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44824"/>
            <a:ext cx="4968552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8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 лет </a:t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Самуилу Яковлевичу Маршаку</a:t>
            </a:r>
            <a:endParaRPr lang="ru-RU" dirty="0"/>
          </a:p>
        </p:txBody>
      </p:sp>
      <p:pic>
        <p:nvPicPr>
          <p:cNvPr id="5" name="Picture 2" descr="C:\Users\Admin\Downloads\d4799102ee30fd3e2dcb4b093954abe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3662592" cy="42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2420888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63300"/>
              </a:buClr>
              <a:buFont typeface="Wingdings" pitchFamily="2" charset="2"/>
              <a:buNone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Самуил Яковлевич Маршак </a:t>
            </a:r>
          </a:p>
          <a:p>
            <a:pPr algn="ctr">
              <a:buClr>
                <a:srgbClr val="663300"/>
              </a:buClr>
              <a:buFont typeface="Wingdings" pitchFamily="2" charset="2"/>
              <a:buNone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родился </a:t>
            </a:r>
            <a:r>
              <a:rPr lang="en-US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.11.1887 </a:t>
            </a:r>
          </a:p>
          <a:p>
            <a:pPr algn="ctr">
              <a:buClr>
                <a:srgbClr val="663300"/>
              </a:buClr>
              <a:buFont typeface="Wingdings" pitchFamily="2" charset="2"/>
              <a:buNone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Воронежской губернии в небогатой еврейской семье.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58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3" y="-2283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Отец, Яков </a:t>
            </a:r>
            <a:r>
              <a:rPr lang="ru-RU" alt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Миронович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работал мастером на мыловаренном заводе, был талантливым изобретателем. Мать, Евгения Борисовна </a:t>
            </a:r>
            <a:r>
              <a:rPr lang="ru-RU" alt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Гительсон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была домохозяйкой. Родители старались вырастить детей образованными и трудолюбивыми</a:t>
            </a:r>
            <a:r>
              <a:rPr lang="ru-RU" altLang="ru-RU" sz="1800" dirty="0" smtClean="0">
                <a:latin typeface="Arial" charset="0"/>
                <a:cs typeface="Arial" charset="0"/>
              </a:rPr>
              <a:t>.</a:t>
            </a:r>
            <a:r>
              <a:rPr lang="ru-RU" altLang="ru-RU" b="1" dirty="0" smtClean="0">
                <a:solidFill>
                  <a:srgbClr val="B00000"/>
                </a:solidFill>
                <a:latin typeface="Arial" charset="0"/>
                <a:cs typeface="Arial" charset="0"/>
              </a:rPr>
              <a:t/>
            </a:r>
            <a:br>
              <a:rPr lang="ru-RU" altLang="ru-RU" b="1" dirty="0" smtClean="0">
                <a:solidFill>
                  <a:srgbClr val="B00000"/>
                </a:solidFill>
                <a:latin typeface="Arial" charset="0"/>
                <a:cs typeface="Arial" charset="0"/>
              </a:rPr>
            </a:br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33960"/>
            <a:ext cx="273630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33960"/>
            <a:ext cx="2736303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207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3356992"/>
            <a:ext cx="3121772" cy="266429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12 лет, когда Самуил Яковлевич учился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Острогожской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гимназии писал целые поэмы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664296" cy="357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64705"/>
            <a:ext cx="295232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4 года Самуил Маршак пытался сочинять стихотворные строчки</a:t>
            </a:r>
            <a:r>
              <a:rPr lang="ru-RU" altLang="ru-RU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ru-RU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12 лет, когда Самуил Яковлевич учился в </a:t>
            </a:r>
            <a:r>
              <a:rPr lang="ru-RU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Острогожской</a:t>
            </a:r>
            <a:r>
              <a:rPr lang="ru-RU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гимназии писал целые поэмы.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556793"/>
            <a:ext cx="281455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44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раз произведения Самуила Яковлевича Маршака напечатали в 1907 году. Это были лирические стихи и переводы.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140" y="1052736"/>
            <a:ext cx="3490554" cy="489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295232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260648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раз произведения Самуила Яковлевича Маршака напечатали в 1907 году. Это были лирические стихи и переводы.</a:t>
            </a:r>
          </a:p>
        </p:txBody>
      </p:sp>
    </p:spTree>
    <p:extLst>
      <p:ext uri="{BB962C8B-B14F-4D97-AF65-F5344CB8AC3E}">
        <p14:creationId xmlns:p14="http://schemas.microsoft.com/office/powerpoint/2010/main" val="185438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98" y="116632"/>
            <a:ext cx="2445086" cy="328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83768" y="764704"/>
            <a:ext cx="56886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детская книга </a:t>
            </a:r>
          </a:p>
          <a:p>
            <a:pPr algn="ctr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Самуила Яковлевича Маршака называлась — «Детки в клетке» и   была выпущена в 1923 году.</a:t>
            </a:r>
          </a:p>
          <a:p>
            <a:pPr algn="ctr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произведения для детей - это краткие рассказы в стихах.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95980761_ori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3213100"/>
            <a:ext cx="2409825" cy="3119438"/>
          </a:xfrm>
          <a:prstGeom prst="rect">
            <a:avLst/>
          </a:prstGeom>
          <a:noFill/>
          <a:ln w="76200" cmpd="tri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771800" y="3501009"/>
            <a:ext cx="3168352" cy="2103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63300"/>
              </a:buClr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 многих произведений Самуила Яковлевича Маршака – животные. Рассказывая о них, писатель подразумевает поступки людей и взаимоотношения между ними.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66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Я. Маршак всю жизнь был добрым другом детей. В своих произведениях он учил ребят радоваться красоте поэтического слова. Показывал, что стихами можно рассказывать занимательные и поучительные истории.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72816"/>
            <a:ext cx="468052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600400" cy="31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16632"/>
            <a:ext cx="799288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663300"/>
              </a:buClr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Я. Маршак всю жизнь был добрым другом детей. В своих произведениях он учил ребят радоваться красоте поэтического слова. Показывал, что стихами можно рассказывать занимательные и поучительные истории.</a:t>
            </a:r>
          </a:p>
        </p:txBody>
      </p:sp>
    </p:spTree>
    <p:extLst>
      <p:ext uri="{BB962C8B-B14F-4D97-AF65-F5344CB8AC3E}">
        <p14:creationId xmlns:p14="http://schemas.microsoft.com/office/powerpoint/2010/main" val="238764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часть жизнь Самуила Яковлевича была связана с Москвой.                                     Об этом напоминает памятная доска, установленная на доме, где он жил и работал.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4075" y="2739771"/>
            <a:ext cx="3200400" cy="236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1"/>
            <a:ext cx="345638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260648"/>
            <a:ext cx="777686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663300"/>
              </a:buClr>
              <a:defRPr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часть жизнь Самуила Яковлевича была связана с Москвой.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этом напоминает памятная доска, установленная на доме, где он жил и работал. </a:t>
            </a:r>
          </a:p>
        </p:txBody>
      </p:sp>
    </p:spTree>
    <p:extLst>
      <p:ext uri="{BB962C8B-B14F-4D97-AF65-F5344CB8AC3E}">
        <p14:creationId xmlns:p14="http://schemas.microsoft.com/office/powerpoint/2010/main" val="92619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2" y="332657"/>
            <a:ext cx="374441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2348881"/>
            <a:ext cx="3168351" cy="158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56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744</TotalTime>
  <Words>419</Words>
  <Application>Microsoft Office PowerPoint</Application>
  <PresentationFormat>Экран (4:3)</PresentationFormat>
  <Paragraphs>101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Кнопка</vt:lpstr>
      <vt:lpstr>Презентация PowerPoint</vt:lpstr>
      <vt:lpstr>135 лет  Самуилу Яковлевичу Маршаку</vt:lpstr>
      <vt:lpstr>Отец, Яков Миронович, работал мастером на мыловаренном заводе, был талантливым изобретателем. Мать, Евгения Борисовна Гительсон — была домохозяйкой. Родители старались вырастить детей образованными и трудолюбивыми. </vt:lpstr>
      <vt:lpstr>В 12 лет, когда Самуил Яковлевич учился в Острогожской  гимназии писал целые поэмы</vt:lpstr>
      <vt:lpstr>Первый раз произведения Самуила Яковлевича Маршака напечатали в 1907 году. Это были лирические стихи и переводы. </vt:lpstr>
      <vt:lpstr>Презентация PowerPoint</vt:lpstr>
      <vt:lpstr>С. Я. Маршак всю жизнь был добрым другом детей. В своих произведениях он учил ребят радоваться красоте поэтического слова. Показывал, что стихами можно рассказывать занимательные и поучительные истории. </vt:lpstr>
      <vt:lpstr>Большая часть жизнь Самуила Яковлевича была связана с Москвой.                                     Об этом напоминает памятная доска, установленная на доме, где он жил и работал.  </vt:lpstr>
      <vt:lpstr>Презентация PowerPoint</vt:lpstr>
      <vt:lpstr>Презентация PowerPoint</vt:lpstr>
      <vt:lpstr>Викторина</vt:lpstr>
      <vt:lpstr>Викторина</vt:lpstr>
      <vt:lpstr>Викторина 5.Кроссворд</vt:lpstr>
      <vt:lpstr>Викторина</vt:lpstr>
      <vt:lpstr>Викторина</vt:lpstr>
      <vt:lpstr>Викторина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38</cp:revision>
  <cp:lastPrinted>2022-11-09T08:02:07Z</cp:lastPrinted>
  <dcterms:created xsi:type="dcterms:W3CDTF">2022-10-27T03:14:43Z</dcterms:created>
  <dcterms:modified xsi:type="dcterms:W3CDTF">2022-11-11T04:23:03Z</dcterms:modified>
</cp:coreProperties>
</file>