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9342">
            <a:off x="9570023" y="1860293"/>
            <a:ext cx="2497459" cy="2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69916">
            <a:off x="485188" y="3781085"/>
            <a:ext cx="2290714" cy="23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User\Desktop\img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198120"/>
            <a:ext cx="9936480" cy="6568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9346" y="1510145"/>
            <a:ext cx="6483928" cy="1870363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1" y="3532910"/>
            <a:ext cx="6026726" cy="9698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277091"/>
            <a:ext cx="11554690" cy="1163782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565564"/>
            <a:ext cx="11568545" cy="4946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49885">
            <a:off x="249934" y="3715466"/>
            <a:ext cx="2881955" cy="285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9342">
            <a:off x="9299125" y="847074"/>
            <a:ext cx="2565591" cy="24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User\Downloads\школа.png"/>
          <p:cNvPicPr>
            <a:picLocks noChangeAspect="1" noChangeArrowheads="1"/>
          </p:cNvPicPr>
          <p:nvPr/>
        </p:nvPicPr>
        <p:blipFill>
          <a:blip r:embed="rId3" cstate="print"/>
          <a:srcRect t="11314" b="11122"/>
          <a:stretch>
            <a:fillRect/>
          </a:stretch>
        </p:blipFill>
        <p:spPr bwMode="auto">
          <a:xfrm>
            <a:off x="1805778" y="221673"/>
            <a:ext cx="9125457" cy="6636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545" y="665019"/>
            <a:ext cx="5458691" cy="1260763"/>
          </a:xfrm>
        </p:spPr>
        <p:txBody>
          <a:bodyPr anchor="b">
            <a:normAutofit/>
          </a:bodyPr>
          <a:lstStyle>
            <a:lvl1pPr>
              <a:defRPr sz="54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9128" y="2078183"/>
            <a:ext cx="4668981" cy="1468581"/>
          </a:xfrm>
        </p:spPr>
        <p:txBody>
          <a:bodyPr/>
          <a:lstStyle>
            <a:lvl1pPr marL="0" indent="0" algn="ctr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281998"/>
            <a:ext cx="11582400" cy="1020329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2" y="1427018"/>
            <a:ext cx="5770418" cy="51261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440872"/>
            <a:ext cx="5701145" cy="5126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2A5400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7138">
            <a:off x="268606" y="4088040"/>
            <a:ext cx="2575141" cy="25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Users\User\Downloads\104616771_a__3_.png"/>
          <p:cNvPicPr>
            <a:picLocks noChangeAspect="1" noChangeArrowheads="1"/>
          </p:cNvPicPr>
          <p:nvPr/>
        </p:nvPicPr>
        <p:blipFill>
          <a:blip r:embed="rId3" cstate="print"/>
          <a:srcRect l="27776" t="19670" r="27284" b="21253"/>
          <a:stretch>
            <a:fillRect/>
          </a:stretch>
        </p:blipFill>
        <p:spPr bwMode="auto">
          <a:xfrm>
            <a:off x="277091" y="4636069"/>
            <a:ext cx="1690255" cy="22219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568545" cy="106189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2346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6213">
            <a:off x="9597874" y="4179399"/>
            <a:ext cx="2526202" cy="25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3" descr="C:\Users\User\Downloads\1afd6a26bb1f.png"/>
          <p:cNvPicPr>
            <a:picLocks noChangeAspect="1" noChangeArrowheads="1"/>
          </p:cNvPicPr>
          <p:nvPr/>
        </p:nvPicPr>
        <p:blipFill>
          <a:blip r:embed="rId3" cstate="print"/>
          <a:srcRect t="10058" b="9478"/>
          <a:stretch>
            <a:fillRect/>
          </a:stretch>
        </p:blipFill>
        <p:spPr bwMode="auto">
          <a:xfrm>
            <a:off x="9268691" y="4979672"/>
            <a:ext cx="2334383" cy="187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96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ligraph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9346" y="1510145"/>
            <a:ext cx="6483928" cy="24338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метапредмета</a:t>
            </a:r>
            <a:br>
              <a:rPr lang="ru-RU" dirty="0" smtClean="0"/>
            </a:br>
            <a:r>
              <a:rPr lang="ru-RU" dirty="0" smtClean="0"/>
              <a:t> «ЗАДАЧА»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1" y="4417763"/>
            <a:ext cx="6026726" cy="92541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 Л.В. </a:t>
            </a:r>
            <a:r>
              <a:rPr lang="ru-RU" dirty="0" err="1" smtClean="0"/>
              <a:t>Савосько</a:t>
            </a:r>
            <a:endParaRPr lang="ru-RU" dirty="0" smtClean="0"/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биологии </a:t>
            </a:r>
            <a:r>
              <a:rPr lang="ru-RU" smtClean="0"/>
              <a:t>и географии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640380">
            <a:off x="2424545" y="804230"/>
            <a:ext cx="5458691" cy="561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СИНКВЕЙН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30088" y="1388125"/>
            <a:ext cx="4668981" cy="2522863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/>
              <a:t> НАЗВАНИЕ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2 прилагательных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3 глагола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высказывание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1 существительное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название </a:t>
            </a:r>
            <a:r>
              <a:rPr lang="ru-RU" dirty="0" err="1" smtClean="0"/>
              <a:t>синквейна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49381" y="1427018"/>
            <a:ext cx="6911583" cy="5126182"/>
          </a:xfrm>
        </p:spPr>
        <p:txBody>
          <a:bodyPr/>
          <a:lstStyle/>
          <a:p>
            <a:r>
              <a:rPr lang="ru-RU" dirty="0" smtClean="0"/>
              <a:t>    ? ? ?</a:t>
            </a:r>
          </a:p>
          <a:p>
            <a:endParaRPr lang="ru-RU" dirty="0" smtClean="0"/>
          </a:p>
          <a:p>
            <a:r>
              <a:rPr lang="ru-RU" dirty="0" smtClean="0"/>
              <a:t>Привлекательные, разные.</a:t>
            </a:r>
          </a:p>
          <a:p>
            <a:endParaRPr lang="ru-RU" dirty="0" smtClean="0"/>
          </a:p>
          <a:p>
            <a:r>
              <a:rPr lang="ru-RU" dirty="0" smtClean="0"/>
              <a:t>Расцветают, пахнут, отцветают.</a:t>
            </a:r>
          </a:p>
          <a:p>
            <a:endParaRPr lang="ru-RU" dirty="0" smtClean="0"/>
          </a:p>
          <a:p>
            <a:r>
              <a:rPr lang="ru-RU" dirty="0" smtClean="0"/>
              <a:t>Необходимы для семенного размножения.</a:t>
            </a:r>
          </a:p>
          <a:p>
            <a:endParaRPr lang="ru-RU" dirty="0" smtClean="0"/>
          </a:p>
          <a:p>
            <a:r>
              <a:rPr lang="ru-RU" dirty="0" smtClean="0"/>
              <a:t>Лепесток</a:t>
            </a:r>
            <a:endParaRPr lang="ru-RU" dirty="0"/>
          </a:p>
        </p:txBody>
      </p:sp>
      <p:pic>
        <p:nvPicPr>
          <p:cNvPr id="10" name="Содержимое 7" descr="http://wallpicshd.com/wp-content/uploads/2014/03/beautiful-pink-flower-HD-wallpape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04231"/>
            <a:ext cx="57007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Приём «СОБЕРИ СЛОВО»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49382" y="1427018"/>
            <a:ext cx="9097818" cy="5126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       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                                 ЦВЕТОК</a:t>
            </a: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04222" y="1839818"/>
            <a:ext cx="9769123" cy="4727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Из данных знаков соберите слово.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NY</a:t>
            </a:r>
            <a:r>
              <a:rPr lang="ru-RU" sz="4800" dirty="0" smtClean="0"/>
              <a:t>Ц!4</a:t>
            </a:r>
            <a:r>
              <a:rPr lang="en-US" sz="4800" dirty="0" err="1" smtClean="0"/>
              <a:t>SIBWqE</a:t>
            </a:r>
            <a:r>
              <a:rPr lang="ru-RU" sz="4800" dirty="0" smtClean="0"/>
              <a:t>З</a:t>
            </a:r>
            <a:r>
              <a:rPr lang="en-US" sz="4800" dirty="0" smtClean="0"/>
              <a:t>@TvuR9]+O</a:t>
            </a:r>
            <a:r>
              <a:rPr lang="ru-RU" sz="4800" dirty="0" smtClean="0"/>
              <a:t>?</a:t>
            </a:r>
            <a:r>
              <a:rPr lang="en-US" sz="4800" dirty="0" smtClean="0"/>
              <a:t>ZGK</a:t>
            </a:r>
            <a:endParaRPr lang="ru-RU" sz="4800" dirty="0"/>
          </a:p>
        </p:txBody>
      </p:sp>
      <p:pic>
        <p:nvPicPr>
          <p:cNvPr id="8" name="Рисунок 7" descr="http://div-sad.by/wp-content/uploads/2014/07/az_land-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33" y="1783644"/>
            <a:ext cx="5190985" cy="46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65103">
            <a:off x="304799" y="365125"/>
            <a:ext cx="11568545" cy="495194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 школьной доски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 школьной доски 3</Template>
  <TotalTime>107</TotalTime>
  <Words>75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 школьной доски 3</vt:lpstr>
      <vt:lpstr>Формирование метапредмета  «ЗАДАЧА»</vt:lpstr>
      <vt:lpstr>СИНКВЕЙН</vt:lpstr>
      <vt:lpstr>Отгадайте название синквейна.</vt:lpstr>
      <vt:lpstr>Приём «СОБЕРИ СЛОВО»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Люда</cp:lastModifiedBy>
  <cp:revision>14</cp:revision>
  <dcterms:created xsi:type="dcterms:W3CDTF">2014-10-29T03:00:56Z</dcterms:created>
  <dcterms:modified xsi:type="dcterms:W3CDTF">2023-06-19T10:50:16Z</dcterms:modified>
</cp:coreProperties>
</file>