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0" r:id="rId2"/>
    <p:sldId id="329" r:id="rId3"/>
    <p:sldId id="291" r:id="rId4"/>
    <p:sldId id="257" r:id="rId5"/>
    <p:sldId id="281" r:id="rId6"/>
    <p:sldId id="282" r:id="rId7"/>
    <p:sldId id="286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5" r:id="rId19"/>
    <p:sldId id="297" r:id="rId20"/>
    <p:sldId id="298" r:id="rId21"/>
    <p:sldId id="299" r:id="rId22"/>
    <p:sldId id="300" r:id="rId23"/>
    <p:sldId id="301" r:id="rId24"/>
    <p:sldId id="302" r:id="rId25"/>
    <p:sldId id="305" r:id="rId26"/>
    <p:sldId id="303" r:id="rId27"/>
    <p:sldId id="304" r:id="rId28"/>
    <p:sldId id="306" r:id="rId29"/>
    <p:sldId id="307" r:id="rId30"/>
    <p:sldId id="308" r:id="rId31"/>
    <p:sldId id="296" r:id="rId32"/>
    <p:sldId id="309" r:id="rId33"/>
    <p:sldId id="315" r:id="rId34"/>
    <p:sldId id="310" r:id="rId35"/>
    <p:sldId id="311" r:id="rId36"/>
    <p:sldId id="312" r:id="rId37"/>
    <p:sldId id="313" r:id="rId38"/>
    <p:sldId id="318" r:id="rId39"/>
    <p:sldId id="314" r:id="rId40"/>
    <p:sldId id="316" r:id="rId41"/>
    <p:sldId id="317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3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762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Интеллектуальная игра</a:t>
            </a:r>
            <a:br>
              <a:rPr lang="ru-RU" b="1" dirty="0" smtClean="0"/>
            </a:br>
            <a:r>
              <a:rPr lang="ru-RU" sz="7200" b="1" u="sng" dirty="0" smtClean="0">
                <a:solidFill>
                  <a:srgbClr val="FF0000"/>
                </a:solidFill>
              </a:rPr>
              <a:t>БРЕЙН-РИНГ</a:t>
            </a:r>
            <a:endParaRPr lang="ru-RU" sz="72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2924944"/>
            <a:ext cx="7200800" cy="308234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Сохрани свое </a:t>
            </a:r>
            <a:r>
              <a:rPr lang="ru-RU" sz="8000" b="1" dirty="0" smtClean="0">
                <a:solidFill>
                  <a:srgbClr val="00B050"/>
                </a:solidFill>
              </a:rPr>
              <a:t>здоровье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Составила:</a:t>
            </a:r>
          </a:p>
          <a:p>
            <a:pPr algn="r">
              <a:buNone/>
            </a:pPr>
            <a:r>
              <a:rPr lang="ru-RU" sz="2900" b="1" dirty="0" smtClean="0">
                <a:solidFill>
                  <a:schemeClr val="bg2">
                    <a:lumMod val="50000"/>
                  </a:schemeClr>
                </a:solidFill>
              </a:rPr>
              <a:t>Учитель физической культуры Ткаченко ИН</a:t>
            </a:r>
          </a:p>
          <a:p>
            <a:pPr algn="r">
              <a:buNone/>
            </a:pPr>
            <a:r>
              <a:rPr lang="ru-RU" sz="2900" b="1" dirty="0" smtClean="0">
                <a:solidFill>
                  <a:schemeClr val="bg2">
                    <a:lumMod val="50000"/>
                  </a:schemeClr>
                </a:solidFill>
              </a:rPr>
              <a:t>МАОУ «СОШ»№24 г. Перми</a:t>
            </a:r>
            <a:r>
              <a:rPr lang="ru-RU" sz="2900" b="1" dirty="0" smtClean="0">
                <a:solidFill>
                  <a:srgbClr val="00B050"/>
                </a:solidFill>
              </a:rPr>
              <a:t> </a:t>
            </a:r>
            <a:endParaRPr lang="ru-RU" sz="29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077072"/>
            <a:ext cx="208823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ВОДА</a:t>
            </a:r>
            <a:endParaRPr lang="ru-RU" sz="8800" b="1" dirty="0"/>
          </a:p>
        </p:txBody>
      </p:sp>
      <p:pic>
        <p:nvPicPr>
          <p:cNvPr id="8194" name="Picture 2" descr="C:\Users\Lil Ro\Downloads\Новая папка\1673493799_gas-kvas-com-p-kapelka-risunok-dlya-detskogo-sada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12976"/>
            <a:ext cx="349188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645024"/>
            <a:ext cx="6400800" cy="1155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Из каких продуктов человек получает больше всего витаминов?</a:t>
            </a:r>
            <a:endParaRPr lang="ru-RU" b="1" dirty="0"/>
          </a:p>
        </p:txBody>
      </p:sp>
      <p:pic>
        <p:nvPicPr>
          <p:cNvPr id="9218" name="Picture 2" descr="C:\Users\Lil Ro\Downloads\Новая папка\1675926803_1357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806489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/>
              <a:t>овощи, фрукты, ягоды</a:t>
            </a:r>
            <a:endParaRPr lang="ru-RU" sz="6600" b="1" dirty="0"/>
          </a:p>
        </p:txBody>
      </p:sp>
      <p:pic>
        <p:nvPicPr>
          <p:cNvPr id="10242" name="Picture 2" descr="C:\Users\Lil Ro\Downloads\Новая папка\1676361289_gas-kvas-com-p-frukti-risunok-dlya-detskogo-sad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27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200400"/>
            <a:ext cx="3024336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Этот белый напиток необходим человеку с рождения</a:t>
            </a:r>
            <a:endParaRPr lang="ru-RU" sz="4400" b="1" dirty="0"/>
          </a:p>
        </p:txBody>
      </p:sp>
      <p:pic>
        <p:nvPicPr>
          <p:cNvPr id="11267" name="Picture 3" descr="C:\Users\Lil Ro\Downloads\Новая папка\ZnS7HtdykMxsAZO_Vs2EAwU1ApdnJhzV80_YjW0KU-1hkxF_F-_M5EYAIlvOyIJ_uzyIOqisrMt2YogPTx2n5j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4680520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1980456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505930"/>
            <a:ext cx="5292080" cy="1470025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МОЛОКО</a:t>
            </a:r>
            <a:endParaRPr lang="ru-RU" sz="8800" b="1" dirty="0"/>
          </a:p>
        </p:txBody>
      </p:sp>
      <p:pic>
        <p:nvPicPr>
          <p:cNvPr id="12290" name="Picture 2" descr="C:\Users\Lil Ro\Downloads\Новая папка\83593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81642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200400"/>
            <a:ext cx="4608512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Какие продукты помогают укреплять кости </a:t>
            </a:r>
            <a:endParaRPr lang="ru-RU" sz="5400" b="1" dirty="0"/>
          </a:p>
        </p:txBody>
      </p:sp>
      <p:pic>
        <p:nvPicPr>
          <p:cNvPr id="13314" name="Picture 2" descr="C:\Users\Lil Ro\Downloads\Новая папка\n3yLoPVUL_qWoMePVEA5VKmw2v0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5976664" cy="359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Сыры, яйцо, молоко, творог</a:t>
            </a:r>
            <a:endParaRPr lang="ru-RU" dirty="0"/>
          </a:p>
        </p:txBody>
      </p:sp>
      <p:pic>
        <p:nvPicPr>
          <p:cNvPr id="14338" name="Picture 2" descr="C:\Users\Lil Ro\Downloads\Новая папка\polka-kholodilnik-kuvshin-moloko-iaitsa-syr-chashka-tvorog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662473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200400"/>
            <a:ext cx="4392488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Хорошее средство (</a:t>
            </a:r>
            <a:r>
              <a:rPr lang="ru-RU" dirty="0" smtClean="0"/>
              <a:t>растение с сильным ароматом</a:t>
            </a:r>
            <a:r>
              <a:rPr lang="ru-RU" b="1" dirty="0" smtClean="0"/>
              <a:t>) для профилактики и лечения гриппа </a:t>
            </a:r>
            <a:endParaRPr lang="ru-RU" b="1" dirty="0"/>
          </a:p>
        </p:txBody>
      </p:sp>
      <p:pic>
        <p:nvPicPr>
          <p:cNvPr id="16387" name="Picture 3" descr="C:\Users\Lil Ro\Downloads\Новая папка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645429" cy="352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200400"/>
            <a:ext cx="3816424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ЧЕСНОК </a:t>
            </a:r>
            <a:endParaRPr lang="ru-RU" sz="7200" b="1" dirty="0"/>
          </a:p>
        </p:txBody>
      </p:sp>
      <p:pic>
        <p:nvPicPr>
          <p:cNvPr id="15362" name="Picture 2" descr="C:\Users\Lil Ro\Downloads\Новая папка\1673597005_gas-kvas-com-p-detskii-risunok-chesnok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496855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Экологически чистый вид транспорта. Полезный для сохранения здоровья </a:t>
            </a:r>
            <a:endParaRPr lang="ru-RU" sz="3600" b="1" dirty="0"/>
          </a:p>
        </p:txBody>
      </p:sp>
      <p:pic>
        <p:nvPicPr>
          <p:cNvPr id="17410" name="Picture 2" descr="C:\Users\Lil Ro\Downloads\Новая папка\1675926803_1357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7704857" cy="354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24744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/>
              <a:t>Раунд 1.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</a:rPr>
              <a:t>Знаешь ли ты</a:t>
            </a: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велосипед</a:t>
            </a:r>
            <a:endParaRPr lang="ru-RU" sz="8800" b="1" dirty="0"/>
          </a:p>
        </p:txBody>
      </p:sp>
      <p:pic>
        <p:nvPicPr>
          <p:cNvPr id="18434" name="Picture 2" descr="C:\Users\Lil Ro\Downloads\Новая папка\1673479680_gas-kvas-com-p-detskii-risunok-velosipe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6984776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За какое время до сна человеку следует принимать пищу </a:t>
            </a:r>
            <a:endParaRPr lang="ru-RU" sz="4400" b="1" dirty="0"/>
          </a:p>
        </p:txBody>
      </p:sp>
      <p:pic>
        <p:nvPicPr>
          <p:cNvPr id="19458" name="Picture 2" descr="C:\Users\Lil Ro\Downloads\Новая папка\question-mark-2405202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035" y="2905562"/>
            <a:ext cx="8418421" cy="395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3204592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1505930"/>
            <a:ext cx="368275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8800" b="1" dirty="0" smtClean="0"/>
              <a:t>2 часа</a:t>
            </a:r>
            <a:endParaRPr lang="ru-RU" sz="8800" b="1" dirty="0"/>
          </a:p>
        </p:txBody>
      </p:sp>
      <p:pic>
        <p:nvPicPr>
          <p:cNvPr id="20482" name="Picture 2" descr="C:\Users\Lil Ro\Downloads\Новая папка\wftBorVSu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7929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200400"/>
            <a:ext cx="4536504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Бег, пресс, лыжи, мяч.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Каким словом можно объединить слова</a:t>
            </a:r>
            <a:endParaRPr lang="ru-RU" dirty="0"/>
          </a:p>
        </p:txBody>
      </p:sp>
      <p:pic>
        <p:nvPicPr>
          <p:cNvPr id="21506" name="Picture 2" descr="C:\Users\Lil Ro\Downloads\Новая папка\ZnS7HtdykMxsAZO_Vs2EAwU1ApdnJhzV80_YjW0KU-1hkxF_F-_M5EYAIlvOyIJ_uzyIOqisrMt2YogPTx2n5j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4006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СПОРТ</a:t>
            </a:r>
            <a:endParaRPr lang="ru-RU" sz="8800" b="1" dirty="0"/>
          </a:p>
        </p:txBody>
      </p:sp>
      <p:pic>
        <p:nvPicPr>
          <p:cNvPr id="22530" name="Picture 2" descr="C:\Users\Lil Ro\Downloads\Новая папка\1676541967_gas-kvas-com-p-detskie-risunki-zanyatiya-sportom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85592"/>
            <a:ext cx="799288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О чем говорят эти буквы   А, В, С, Д, Е</a:t>
            </a:r>
            <a:endParaRPr lang="ru-RU" sz="6000" b="1" dirty="0"/>
          </a:p>
        </p:txBody>
      </p:sp>
      <p:pic>
        <p:nvPicPr>
          <p:cNvPr id="23554" name="Picture 2" descr="C:\Users\Lil Ro\Downloads\Новая папка\1675926803_1357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8064896" cy="3402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200400"/>
            <a:ext cx="6076528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ВИТАМИНЫ</a:t>
            </a:r>
            <a:endParaRPr lang="ru-RU" sz="6600" b="1" dirty="0"/>
          </a:p>
        </p:txBody>
      </p:sp>
      <p:pic>
        <p:nvPicPr>
          <p:cNvPr id="24578" name="Picture 2" descr="C:\Users\Lil Ro\Downloads\Новая папка\2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7" y="3140968"/>
            <a:ext cx="637222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4392488" cy="795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один из наиболее эффективных способов укрепления здоровья. Оно бывает солнечное, водное, воздушное. Это необходимо чтобы не болеть. Что это?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602" name="Picture 2" descr="C:\Users\Lil Ro\Downloads\Новая папка\n3yLoPVUL_qWoMePVEA5VKmw2v0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35174"/>
            <a:ext cx="5112568" cy="342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5472608" cy="867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ЗАКАЛИВАНИЕ</a:t>
            </a:r>
            <a:endParaRPr lang="ru-RU" sz="6600" b="1" dirty="0"/>
          </a:p>
        </p:txBody>
      </p:sp>
      <p:pic>
        <p:nvPicPr>
          <p:cNvPr id="26626" name="Picture 2" descr="C:\Users\Lil Ro\Downloads\Новая папка\1676346434_grizly-club-p-klipart-zakalivanie-detei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6120680" cy="3542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725144"/>
            <a:ext cx="3384376" cy="754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Какая ягода бывает черной, красной, белой</a:t>
            </a:r>
            <a:endParaRPr lang="ru-RU" sz="4400" b="1" dirty="0"/>
          </a:p>
        </p:txBody>
      </p:sp>
      <p:pic>
        <p:nvPicPr>
          <p:cNvPr id="27650" name="Picture 2" descr="C:\Users\Lil Ro\Downloads\Новая папка\zagadka-simvo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464496" cy="3512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707903" y="6309320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71600"/>
            <a:ext cx="7416824" cy="21294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Этот орган человека сравнивают с насосом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Lil Ro\Downloads\Новая папка\1aw6uduh1z9i4q9qc9uwhw6kt14d5mj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2750443" cy="3229912"/>
          </a:xfrm>
          <a:prstGeom prst="rect">
            <a:avLst/>
          </a:prstGeom>
          <a:noFill/>
        </p:spPr>
      </p:pic>
      <p:pic>
        <p:nvPicPr>
          <p:cNvPr id="1027" name="Picture 3" descr="C:\Users\Lil Ro\Downloads\Новая папка\1665054562_7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4515526" cy="253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СМОРОДИНА</a:t>
            </a:r>
            <a:endParaRPr lang="ru-RU" sz="7200" b="1" dirty="0"/>
          </a:p>
        </p:txBody>
      </p:sp>
      <p:pic>
        <p:nvPicPr>
          <p:cNvPr id="28674" name="Picture 2" descr="C:\Users\Lil Ro\Downloads\Новая папка\otrkytky-ru-50-YWtzcGljLnJ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6408712" cy="360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995936" y="4967456"/>
            <a:ext cx="9361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РАУНД 2</a:t>
            </a:r>
            <a:endParaRPr lang="ru-RU" sz="9600" b="1" dirty="0"/>
          </a:p>
        </p:txBody>
      </p:sp>
      <p:pic>
        <p:nvPicPr>
          <p:cNvPr id="1026" name="Picture 2" descr="C:\Users\Lil Ro\Downloads\Новая папка\1aw6uduh1z9i4q9qc9uwhw6kt14d5mj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3456385" cy="351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РЕЖИМ ДНЯ</a:t>
            </a:r>
            <a:endParaRPr lang="ru-RU" sz="9600" b="1" dirty="0"/>
          </a:p>
        </p:txBody>
      </p:sp>
      <p:pic>
        <p:nvPicPr>
          <p:cNvPr id="20481" name="Picture 1" descr="C:\Users\Lil Ro\Downloads\Новая папка\869142f3922acd6d599f0ba2a1a07fd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389"/>
            <a:ext cx="9143999" cy="693938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24936" cy="61926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Зарядка, умывание, уборка постели.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Ужин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Дорога в школу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Завтрак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Прогулка на свежем воздухе.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Занятия в школе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Посещение кружков, секций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Выполнение домашнего задания.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Ужин.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Свободное время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Личная гигиена. Подготовка ко сну.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Подъём.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Обед, отдых, помощь по дому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247118"/>
            <a:ext cx="882047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1.Подъём.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2.Зарядка, умывание, уборка постели.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3.Завтрак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Дорога в школу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Занятия в школе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Прогулка на свежем воздухе.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Обед, отдых, помощь по дому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Посещение кружков, секций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Выполнение домашнего задания.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Ужин.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Свободное время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Личная гигиена. Подготовка ко сну.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Составь пословицу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РАУНД 3</a:t>
            </a:r>
            <a:endParaRPr lang="ru-RU" sz="96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63367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Если, стометровку, будешь, будешь, есть, бегать, морковку. </a:t>
            </a:r>
          </a:p>
          <a:p>
            <a:pPr algn="l"/>
            <a:endParaRPr lang="ru-RU" sz="4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Самые, фрукты, витаминные, и, продукты, овощи. </a:t>
            </a:r>
          </a:p>
          <a:p>
            <a:pPr algn="l"/>
            <a:endParaRPr lang="ru-RU" sz="4000" dirty="0" smtClean="0"/>
          </a:p>
          <a:p>
            <a:pPr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Будешь, если, просто, съешь, молодец, огурец, ты.</a:t>
            </a:r>
          </a:p>
          <a:p>
            <a:pPr algn="l"/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Рай, в, положи, и, витаминный, чай, лимончик, выпей.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Если будешь есть морковку, будешь бегать стометровку</a:t>
            </a:r>
          </a:p>
          <a:p>
            <a:pPr algn="just"/>
            <a:r>
              <a:rPr lang="ru-RU" sz="3600" dirty="0" smtClean="0"/>
              <a:t> </a:t>
            </a:r>
          </a:p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Овощи и фрукты - самые витаминные продукты</a:t>
            </a:r>
          </a:p>
          <a:p>
            <a:pPr algn="just"/>
            <a:r>
              <a:rPr lang="ru-RU" sz="3600" dirty="0" smtClean="0"/>
              <a:t> </a:t>
            </a:r>
          </a:p>
          <a:p>
            <a:pPr algn="just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Если съешь огурец, будешь ты молодец</a:t>
            </a:r>
          </a:p>
          <a:p>
            <a:pPr algn="just"/>
            <a:r>
              <a:rPr lang="ru-RU" sz="3600" dirty="0" smtClean="0"/>
              <a:t> </a:t>
            </a:r>
          </a:p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Положи лимончик в чай, выпей витаминный рай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5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</a:rPr>
              <a:t>«Правда или ложь»</a:t>
            </a:r>
            <a:endParaRPr lang="ru-RU" sz="5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Раунд 4</a:t>
            </a:r>
            <a:endParaRPr lang="ru-RU" sz="96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Спать, согнув ноги вредно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1" name="Picture 1" descr="C:\Users\Lil Ro\Downloads\Новая папка\question-mark-2405202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315416"/>
            <a:ext cx="8064896" cy="434312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113984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Сердце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il Ro\Downloads\Новая папка\phpFS33Y8_Diagnostika-izucheniya-lichnosti_html_12efa3eb8c82094f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5112567" cy="4582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/>
              <a:t>правда,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нарушается кровообращение</a:t>
            </a:r>
            <a:endParaRPr lang="ru-RU" dirty="0"/>
          </a:p>
        </p:txBody>
      </p:sp>
      <p:pic>
        <p:nvPicPr>
          <p:cNvPr id="63490" name="Picture 2" descr="C:\Users\Lil Ro\Downloads\Новая папка\HCja7MWhvMgBABb1Gll0GwO_alIvpvmavAL3I7TpWUGJiDH_NBdZigyAavMr_cbSENbC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752528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768952" cy="316835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Летом можно накопить запас витаминов на целый год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1" descr="C:\Users\Lil Ro\Downloads\Новая папка\question-mark-2405202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243408"/>
            <a:ext cx="8064896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ложь</a:t>
            </a:r>
            <a:endParaRPr lang="ru-RU" sz="8800" b="1" dirty="0"/>
          </a:p>
        </p:txBody>
      </p:sp>
      <p:pic>
        <p:nvPicPr>
          <p:cNvPr id="64514" name="Picture 2" descr="C:\Users\Lil Ro\Downloads\Новая папка\vitamin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6339144" cy="340008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7776864" cy="244827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Жвачка полезна для зубов 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1" descr="C:\Users\Lil Ro\Downloads\Новая папка\question-mark-2405202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71400"/>
            <a:ext cx="8064896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3682752" cy="1470025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ЛОЖЬ</a:t>
            </a:r>
            <a:endParaRPr lang="ru-RU" sz="8800" b="1" dirty="0"/>
          </a:p>
        </p:txBody>
      </p:sp>
      <p:pic>
        <p:nvPicPr>
          <p:cNvPr id="65538" name="Picture 2" descr="C:\Users\Lil Ro\Downloads\Новая папка\3c80a7947af79dda515b51e0e6e4c1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76845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8352928" cy="24482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При прыжке можно приземляться на пятки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1" descr="C:\Users\Lil Ro\Downloads\Новая папка\question-mark-2405202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243408"/>
            <a:ext cx="8064896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52736"/>
            <a:ext cx="8003232" cy="5184576"/>
          </a:xfrm>
        </p:spPr>
        <p:txBody>
          <a:bodyPr>
            <a:normAutofit/>
          </a:bodyPr>
          <a:lstStyle/>
          <a:p>
            <a:r>
              <a:rPr lang="ru-RU" sz="7300" b="1" dirty="0" smtClean="0"/>
              <a:t>Ложь</a:t>
            </a:r>
            <a:br>
              <a:rPr lang="ru-RU" sz="7300" b="1" dirty="0" smtClean="0"/>
            </a:br>
            <a:r>
              <a:rPr lang="ru-RU" sz="73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73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если приземляться на пятки, то вся опора придется на кость, можно ее сломать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8136904" cy="2304256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Свежевыжатые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соки повышают иммунитет 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1" descr="C:\Users\Lil Ro\Downloads\Новая папка\question-mark-2405202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71400"/>
            <a:ext cx="8064896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628800"/>
            <a:ext cx="8229600" cy="3888432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Ложь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</a:rPr>
              <a:t>такие соки содержат кислоты, лучше съесть целый фрукт </a:t>
            </a:r>
            <a:endParaRPr lang="ru-RU" sz="5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32656"/>
            <a:ext cx="6400800" cy="4467944"/>
          </a:xfrm>
        </p:spPr>
        <p:txBody>
          <a:bodyPr/>
          <a:lstStyle/>
          <a:p>
            <a:endParaRPr lang="ru-RU" sz="6600" b="1" dirty="0" smtClean="0">
              <a:solidFill>
                <a:schemeClr val="accent3"/>
              </a:solidFill>
            </a:endParaRPr>
          </a:p>
          <a:p>
            <a:r>
              <a:rPr lang="ru-RU" sz="6600" b="1" dirty="0" smtClean="0">
                <a:solidFill>
                  <a:schemeClr val="accent3"/>
                </a:solidFill>
              </a:rPr>
              <a:t>Раунд 5.</a:t>
            </a:r>
            <a:r>
              <a:rPr lang="ru-RU" sz="6600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endParaRPr lang="ru-RU" b="1" dirty="0" smtClean="0"/>
          </a:p>
          <a:p>
            <a:r>
              <a:rPr lang="ru-RU" sz="6000" b="1" dirty="0" smtClean="0"/>
              <a:t>«Черный ящик»</a:t>
            </a:r>
            <a:endParaRPr lang="ru-RU" sz="6000" dirty="0" smtClean="0"/>
          </a:p>
          <a:p>
            <a:endParaRPr lang="ru-RU" dirty="0"/>
          </a:p>
        </p:txBody>
      </p:sp>
      <p:pic>
        <p:nvPicPr>
          <p:cNvPr id="66562" name="Picture 2" descr="C:\Users\Lil Ro\Downloads\Новая папка\regnum_picture_1532505844364265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861049"/>
            <a:ext cx="4176464" cy="273630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200400"/>
            <a:ext cx="2448272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Сушеный виноград </a:t>
            </a:r>
            <a:endParaRPr lang="ru-RU" sz="6600" b="1" dirty="0"/>
          </a:p>
        </p:txBody>
      </p:sp>
      <p:pic>
        <p:nvPicPr>
          <p:cNvPr id="4099" name="Picture 3" descr="C:\Users\Lil Ro\Downloads\Новая папка\1aw6uduh1z9i4q9qc9uwhw6kt14d5mj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212976"/>
            <a:ext cx="4248472" cy="3456384"/>
          </a:xfrm>
          <a:prstGeom prst="rect">
            <a:avLst/>
          </a:prstGeom>
          <a:noFill/>
        </p:spPr>
      </p:pic>
      <p:pic>
        <p:nvPicPr>
          <p:cNvPr id="4100" name="Picture 4" descr="C:\Users\Lil Ro\Downloads\Новая папка\53034714-interrogation-drawn-painted-icon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028" y="3356993"/>
            <a:ext cx="3573396" cy="317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6712"/>
            <a:ext cx="8229600" cy="4968552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/>
                </a:solidFill>
              </a:rPr>
              <a:t>В этом состоянии люди проводят треть своей жизни.</a:t>
            </a:r>
            <a:br>
              <a:rPr lang="ru-RU" sz="49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 Оно полезно и необходимо.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Что это? 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Lil Ro\Downloads\Новая папка\question-mark-2405202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41776"/>
            <a:ext cx="4032448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сон</a:t>
            </a:r>
            <a:endParaRPr lang="ru-RU" sz="9600" b="1" dirty="0"/>
          </a:p>
        </p:txBody>
      </p:sp>
      <p:pic>
        <p:nvPicPr>
          <p:cNvPr id="67586" name="Picture 2" descr="C:\Users\Lil Ro\Downloads\Новая папка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140968"/>
            <a:ext cx="655508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0" name="Picture 2" descr="C:\Users\Lil Ro\Downloads\Новая папка\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66"/>
            <a:ext cx="9149960" cy="68535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200400"/>
            <a:ext cx="5572472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ИЗЮМ</a:t>
            </a:r>
            <a:endParaRPr lang="ru-RU" sz="8800" b="1" dirty="0"/>
          </a:p>
        </p:txBody>
      </p:sp>
      <p:pic>
        <p:nvPicPr>
          <p:cNvPr id="4" name="Picture 2" descr="C:\Users\Lil Ro\Downloads\Новая папка\23d0e5c55297ab88f61922e487677ad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633670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00400"/>
            <a:ext cx="2448272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Какие органы человека страдают при курении?</a:t>
            </a:r>
            <a:endParaRPr lang="ru-RU" sz="5400" b="1" dirty="0"/>
          </a:p>
        </p:txBody>
      </p:sp>
      <p:pic>
        <p:nvPicPr>
          <p:cNvPr id="5122" name="Picture 2" descr="C:\Users\Lil Ro\Downloads\Новая папка\53034714-interrogation-drawn-painted-icon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1908448" cy="1596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505930"/>
            <a:ext cx="5122912" cy="1470025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ЛЕГКИЕ</a:t>
            </a:r>
            <a:endParaRPr lang="ru-RU" sz="8800" b="1" dirty="0"/>
          </a:p>
        </p:txBody>
      </p:sp>
      <p:pic>
        <p:nvPicPr>
          <p:cNvPr id="6146" name="Picture 2" descr="C:\Users\Lil Ro\Downloads\Новая папка\vts2trgVtoRuDiSF7TEdpVRXhio3B7ecgpW7oGn6Mb47As1Daqh5xaRUv4-Ih672-BwilJW_pVrRkqMgsL9Gqt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99593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00400"/>
            <a:ext cx="1728192" cy="145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 Лед, снег, чай, пар, туман одним словом</a:t>
            </a:r>
            <a:endParaRPr lang="ru-RU" sz="4800" b="1" dirty="0"/>
          </a:p>
        </p:txBody>
      </p:sp>
      <p:pic>
        <p:nvPicPr>
          <p:cNvPr id="7170" name="Picture 2" descr="C:\Users\Lil Ro\Downloads\Новая папка\zagadka-simvo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4032448" cy="355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381</Words>
  <Application>Microsoft Office PowerPoint</Application>
  <PresentationFormat>Экран (4:3)</PresentationFormat>
  <Paragraphs>85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Справедливость</vt:lpstr>
      <vt:lpstr>Интеллектуальная игра БРЕЙН-РИНГ</vt:lpstr>
      <vt:lpstr>Раунд 1.    Знаешь ли ты? </vt:lpstr>
      <vt:lpstr>Этот орган человека сравнивают с насосом</vt:lpstr>
      <vt:lpstr>Сердце</vt:lpstr>
      <vt:lpstr>Сушеный виноград </vt:lpstr>
      <vt:lpstr>ИЗЮМ</vt:lpstr>
      <vt:lpstr>Какие органы человека страдают при курении?</vt:lpstr>
      <vt:lpstr>ЛЕГКИЕ</vt:lpstr>
      <vt:lpstr> Лед, снег, чай, пар, туман одним словом</vt:lpstr>
      <vt:lpstr>ВОДА</vt:lpstr>
      <vt:lpstr>Из каких продуктов человек получает больше всего витаминов?</vt:lpstr>
      <vt:lpstr>овощи, фрукты, ягоды</vt:lpstr>
      <vt:lpstr>Этот белый напиток необходим человеку с рождения</vt:lpstr>
      <vt:lpstr>МОЛОКО</vt:lpstr>
      <vt:lpstr>Какие продукты помогают укреплять кости </vt:lpstr>
      <vt:lpstr>Сыры, яйцо, молоко, творог</vt:lpstr>
      <vt:lpstr>Хорошее средство (растение с сильным ароматом) для профилактики и лечения гриппа </vt:lpstr>
      <vt:lpstr>ЧЕСНОК </vt:lpstr>
      <vt:lpstr>Экологически чистый вид транспорта. Полезный для сохранения здоровья </vt:lpstr>
      <vt:lpstr>велосипед</vt:lpstr>
      <vt:lpstr>За какое время до сна человеку следует принимать пищу </vt:lpstr>
      <vt:lpstr> 2 часа</vt:lpstr>
      <vt:lpstr>Бег, пресс, лыжи, мяч.  Каким словом можно объединить слова</vt:lpstr>
      <vt:lpstr>СПОРТ</vt:lpstr>
      <vt:lpstr>О чем говорят эти буквы   А, В, С, Д, Е</vt:lpstr>
      <vt:lpstr>ВИТАМИНЫ</vt:lpstr>
      <vt:lpstr>Это один из наиболее эффективных способов укрепления здоровья. Оно бывает солнечное, водное, воздушное. Это необходимо чтобы не болеть. Что это?</vt:lpstr>
      <vt:lpstr>ЗАКАЛИВАНИЕ</vt:lpstr>
      <vt:lpstr>Какая ягода бывает черной, красной, белой</vt:lpstr>
      <vt:lpstr>СМОРОДИНА</vt:lpstr>
      <vt:lpstr>РАУНД 2</vt:lpstr>
      <vt:lpstr>РЕЖИМ ДНЯ</vt:lpstr>
      <vt:lpstr>       Зарядка, умывание, уборка постели.  Ужин  Дорога в школу  Завтрак   Прогулка на свежем воздухе.  Занятия в школе   Посещение кружков, секций  Выполнение домашнего задания.  Ужин.  Свободное время  Личная гигиена. Подготовка ко сну. Подъём.  Обед, отдых, помощь по дому  </vt:lpstr>
      <vt:lpstr>Слайд 34</vt:lpstr>
      <vt:lpstr>РАУНД 3</vt:lpstr>
      <vt:lpstr>Слайд 36</vt:lpstr>
      <vt:lpstr>Слайд 37</vt:lpstr>
      <vt:lpstr>Раунд 4</vt:lpstr>
      <vt:lpstr>Слайд 39</vt:lpstr>
      <vt:lpstr>правда,  нарушается кровообращение</vt:lpstr>
      <vt:lpstr>Слайд 41</vt:lpstr>
      <vt:lpstr>ложь</vt:lpstr>
      <vt:lpstr>Слайд 43</vt:lpstr>
      <vt:lpstr>ЛОЖЬ</vt:lpstr>
      <vt:lpstr>Слайд 45</vt:lpstr>
      <vt:lpstr>Ложь  если приземляться на пятки, то вся опора придется на кость, можно ее сломать</vt:lpstr>
      <vt:lpstr>Слайд 47</vt:lpstr>
      <vt:lpstr>Ложь   такие соки содержат кислоты, лучше съесть целый фрукт </vt:lpstr>
      <vt:lpstr>Слайд 49</vt:lpstr>
      <vt:lpstr>В этом состоянии люди проводят треть своей жизни.   Оно полезно и необходимо.  Что это? </vt:lpstr>
      <vt:lpstr>сон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Lil Ro</dc:creator>
  <cp:lastModifiedBy>Lil Ro</cp:lastModifiedBy>
  <cp:revision>24</cp:revision>
  <dcterms:created xsi:type="dcterms:W3CDTF">2023-09-24T15:07:00Z</dcterms:created>
  <dcterms:modified xsi:type="dcterms:W3CDTF">2023-10-30T13:18:31Z</dcterms:modified>
</cp:coreProperties>
</file>