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4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FF2"/>
    <a:srgbClr val="FF33CC"/>
    <a:srgbClr val="8E5FE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4944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Средняя группа « Кораблик»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Воспитатели: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Кузнецова М.М.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МБДОУ « Детский сад №52»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Лента лицом вниз 2"/>
          <p:cNvSpPr/>
          <p:nvPr/>
        </p:nvSpPr>
        <p:spPr>
          <a:xfrm>
            <a:off x="251520" y="476672"/>
            <a:ext cx="8712968" cy="2304256"/>
          </a:xfrm>
          <a:prstGeom prst="ribb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Уголок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патриотического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воспитания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«Мой родной город- Муром»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6" name="Рисунок 5" descr="image-2019-02-18 21_11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321471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2019-02-18 21_11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00108"/>
            <a:ext cx="450056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-2019-02-18 21_09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00051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2019-02-18 21_11_09.jpg"/>
          <p:cNvPicPr>
            <a:picLocks noChangeAspect="1"/>
          </p:cNvPicPr>
          <p:nvPr/>
        </p:nvPicPr>
        <p:blipFill>
          <a:blip r:embed="rId3"/>
          <a:srcRect l="14844" t="46875" r="53906" b="-7292"/>
          <a:stretch>
            <a:fillRect/>
          </a:stretch>
        </p:blipFill>
        <p:spPr>
          <a:xfrm>
            <a:off x="4786314" y="214290"/>
            <a:ext cx="35719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-2019-02-18 21_10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7072330" cy="5429264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5720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71546"/>
            <a:ext cx="3857634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3744416" cy="936104"/>
          </a:xfrm>
          <a:prstGeom prst="roundRect">
            <a:avLst/>
          </a:prstGeom>
          <a:solidFill>
            <a:srgbClr val="1ABF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Д/И «Наша улица»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0160405_143459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1214422"/>
            <a:ext cx="3936437" cy="29523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 descr="1278656_html_m5302bb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00372"/>
            <a:ext cx="4786314" cy="317287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80920" cy="1080120"/>
          </a:xfrm>
          <a:prstGeom prst="roundRect">
            <a:avLst/>
          </a:prstGeom>
          <a:solidFill>
            <a:srgbClr val="1ABF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Библиотека по темам нашего патриотического уголка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20160405_144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556792"/>
            <a:ext cx="6492213" cy="486916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700808"/>
            <a:ext cx="6660232" cy="499517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28596" y="357166"/>
            <a:ext cx="8280920" cy="1571636"/>
          </a:xfrm>
          <a:prstGeom prst="roundRect">
            <a:avLst/>
          </a:prstGeom>
          <a:solidFill>
            <a:srgbClr val="1ABF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Материалы по работе с родителями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1520" y="764704"/>
            <a:ext cx="8568952" cy="5112568"/>
          </a:xfrm>
          <a:prstGeom prst="cloud">
            <a:avLst/>
          </a:prstGeom>
          <a:solidFill>
            <a:srgbClr val="1ABFF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 заключении хочется сказать, что патриотическое воспитание подрастающего поколения – это наша общая задача. Ведь каким будет наше завтрашнее общество, какие в нем будут преобладать нравственные ценности – зависит от нас, взрослых: педагогов и родителей . И решать эту задачу нужно сегодня, вместе!!!!!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59632" y="260648"/>
            <a:ext cx="6840760" cy="914400"/>
          </a:xfrm>
          <a:prstGeom prst="ellipse">
            <a:avLst/>
          </a:prstGeom>
          <a:solidFill>
            <a:srgbClr val="00FF00"/>
          </a:solidFill>
          <a:ln>
            <a:solidFill>
              <a:srgbClr val="1A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Актуальность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Патриотическое воспитание подрастающего поколения - одна из самых актуальных задач нашего времени. Огромные изменения произошли в нашей стране за последние годы.   	Это касается  территориальной принадлежности, нравственных ценностей, отношения к событиям нашей истории.  Свою работу  по патриотическому воспитанию мы решили начать с  воспитания любви, уважения и гордости к своей семье, детскому саду, своей малой Родине – городу Мурому.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Цель создания: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условий для ежедневной  самостоятельной деятельности  детей по пополнению  знаний о родной семье, детском саде, нашем  городе, природе родного края.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-2019-02-18 21_11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5643602" cy="423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6357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Задачи:</a:t>
            </a:r>
            <a:br>
              <a:rPr lang="ru-RU" sz="2000" b="1" dirty="0" smtClean="0"/>
            </a:br>
            <a:r>
              <a:rPr lang="ru-RU" sz="2000" b="1" dirty="0" smtClean="0"/>
              <a:t>- знакомство с историей города и родного края;</a:t>
            </a:r>
            <a:br>
              <a:rPr lang="ru-RU" sz="2000" b="1" dirty="0" smtClean="0"/>
            </a:br>
            <a:r>
              <a:rPr lang="ru-RU" sz="2000" b="1" dirty="0" smtClean="0"/>
              <a:t>- содействие развитию у дошкольников познавательных интересов, кругозора, поисковой деятельности;</a:t>
            </a:r>
            <a:br>
              <a:rPr lang="ru-RU" sz="2000" b="1" dirty="0" smtClean="0"/>
            </a:br>
            <a:r>
              <a:rPr lang="ru-RU" sz="2000" b="1" dirty="0" smtClean="0"/>
              <a:t>- воспитание у дошкольников чувства патриотизма, гордости, любви и уважения к родному краю, стране;</a:t>
            </a:r>
            <a:br>
              <a:rPr lang="ru-RU" sz="2000" b="1" dirty="0" smtClean="0"/>
            </a:br>
            <a:r>
              <a:rPr lang="ru-RU" sz="2000" b="1" dirty="0" smtClean="0"/>
              <a:t>- побудить педагогов – участников конкурса – к краеведческому поиску, чтению краеведческой литературы, посещению экспозиций, выставок, музея, в которых представлены яркие страницы истории нашего народа;</a:t>
            </a:r>
            <a:br>
              <a:rPr lang="ru-RU" sz="2000" b="1" dirty="0" smtClean="0"/>
            </a:br>
            <a:r>
              <a:rPr lang="ru-RU" sz="2000" b="1" dirty="0" smtClean="0"/>
              <a:t>- выявление творческих способностей педагогов при оформлении уголков по краеведению, при использовании новых форм работы с дошкольниками.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«Моя семья»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8" name="Рисунок 7" descr="detsad-170036-1491071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14356"/>
            <a:ext cx="5572163" cy="3609975"/>
          </a:xfrm>
          <a:prstGeom prst="rect">
            <a:avLst/>
          </a:prstGeom>
        </p:spPr>
      </p:pic>
      <p:pic>
        <p:nvPicPr>
          <p:cNvPr id="7" name="Рисунок 6" descr="image-2019-02-18 21_11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928934"/>
            <a:ext cx="38576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0406_134429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4000504"/>
            <a:ext cx="4468011" cy="27080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«Моя Родина – Россия»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10" name="Рисунок 9" descr="image-2019-02-18 21_11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0719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-2019-02-18 21_10_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571876"/>
            <a:ext cx="46434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-2019-02-18 21_09_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age-2019-02-18 21_09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143248"/>
            <a:ext cx="6143636" cy="35719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Раздел «Русская национальная культура»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11" name="Рисунок 10" descr="image-2019-02-18 21_10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35004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-2019-02-18 21_10_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500042"/>
            <a:ext cx="378619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2019-02-18 21_09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00174"/>
            <a:ext cx="51435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Раздел «Природа родного края»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00108"/>
            <a:ext cx="3714776" cy="49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170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Задачи: - знакомство с историей города и родного края; - содействие развитию у дошкольников познавательных интересов, кругозора, поисковой деятельности; - воспитание у дошкольников чувства патриотизма, гордости, любви и уважения к родному краю, стране; - побудить педагогов – участников конкурса – к краеведческому поиску, чтению краеведческой литературы, посещению экспозиций, выставок, музея, в которых представлены яркие страницы истории нашего народа; - выявление творческих способностей педагогов при оформлении уголков по краеведению, при использовании новых форм работы с дошкольниками.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home--pc</dc:creator>
  <cp:lastModifiedBy>Admin</cp:lastModifiedBy>
  <cp:revision>67</cp:revision>
  <dcterms:created xsi:type="dcterms:W3CDTF">2016-04-06T11:54:23Z</dcterms:created>
  <dcterms:modified xsi:type="dcterms:W3CDTF">2019-02-27T17:35:30Z</dcterms:modified>
</cp:coreProperties>
</file>