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82" r:id="rId3"/>
    <p:sldId id="260" r:id="rId4"/>
    <p:sldId id="261" r:id="rId5"/>
    <p:sldId id="285" r:id="rId6"/>
    <p:sldId id="286" r:id="rId7"/>
    <p:sldId id="287" r:id="rId8"/>
    <p:sldId id="288" r:id="rId9"/>
    <p:sldId id="289" r:id="rId10"/>
    <p:sldId id="264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198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950FF6-55A2-4AE5-A4FA-EBDB68661952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CB20B-973B-43CD-91F5-1A0FA842DE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493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CB20B-973B-43CD-91F5-1A0FA842DE7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CB20B-973B-43CD-91F5-1A0FA842DE7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CB20B-973B-43CD-91F5-1A0FA842DE7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CB20B-973B-43CD-91F5-1A0FA842DE7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CB20B-973B-43CD-91F5-1A0FA842DE7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A00-AA34-4D14-8C75-301AD57C4A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5F6E-0C9E-412E-AC68-76CE37F0E78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A00-AA34-4D14-8C75-301AD57C4A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5F6E-0C9E-412E-AC68-76CE37F0E78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A00-AA34-4D14-8C75-301AD57C4A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5F6E-0C9E-412E-AC68-76CE37F0E78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A00-AA34-4D14-8C75-301AD57C4A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5F6E-0C9E-412E-AC68-76CE37F0E78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A00-AA34-4D14-8C75-301AD57C4A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5F6E-0C9E-412E-AC68-76CE37F0E78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A00-AA34-4D14-8C75-301AD57C4A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5F6E-0C9E-412E-AC68-76CE37F0E78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A00-AA34-4D14-8C75-301AD57C4A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5F6E-0C9E-412E-AC68-76CE37F0E78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A00-AA34-4D14-8C75-301AD57C4A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5F6E-0C9E-412E-AC68-76CE37F0E78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A00-AA34-4D14-8C75-301AD57C4A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5F6E-0C9E-412E-AC68-76CE37F0E78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A00-AA34-4D14-8C75-301AD57C4A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5F6E-0C9E-412E-AC68-76CE37F0E78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A00-AA34-4D14-8C75-301AD57C4A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5F6E-0C9E-412E-AC68-76CE37F0E78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65A00-AA34-4D14-8C75-301AD57C4A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65F6E-0C9E-412E-AC68-76CE37F0E78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6642556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prstClr val="white">
                    <a:lumMod val="65000"/>
                  </a:prst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prstClr val="white">
                  <a:lumMod val="6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000100" y="142852"/>
            <a:ext cx="8001056" cy="65722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4" name="Рисунок 13" descr="0_75db4_ad8b0f15_L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285720" y="214290"/>
            <a:ext cx="1524003" cy="950978"/>
          </a:xfrm>
          <a:prstGeom prst="rect">
            <a:avLst/>
          </a:prstGeom>
        </p:spPr>
      </p:pic>
      <p:pic>
        <p:nvPicPr>
          <p:cNvPr id="15" name="Рисунок 14" descr="0_75db4_ad8b0f15_L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285720" y="1500174"/>
            <a:ext cx="1524003" cy="950978"/>
          </a:xfrm>
          <a:prstGeom prst="rect">
            <a:avLst/>
          </a:prstGeom>
        </p:spPr>
      </p:pic>
      <p:pic>
        <p:nvPicPr>
          <p:cNvPr id="16" name="Рисунок 15" descr="0_75db4_ad8b0f15_L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285720" y="2786058"/>
            <a:ext cx="1524003" cy="950978"/>
          </a:xfrm>
          <a:prstGeom prst="rect">
            <a:avLst/>
          </a:prstGeom>
        </p:spPr>
      </p:pic>
      <p:pic>
        <p:nvPicPr>
          <p:cNvPr id="17" name="Рисунок 16" descr="0_75db4_ad8b0f15_L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285720" y="4214818"/>
            <a:ext cx="1524003" cy="950978"/>
          </a:xfrm>
          <a:prstGeom prst="rect">
            <a:avLst/>
          </a:prstGeom>
        </p:spPr>
      </p:pic>
      <p:pic>
        <p:nvPicPr>
          <p:cNvPr id="18" name="Рисунок 17" descr="0_75db4_ad8b0f15_L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285720" y="5643578"/>
            <a:ext cx="1524003" cy="95097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used.ru/irk-mdou168/%d0%ba%d0%be%d1%80%d1%80%d0%b5%d0%ba%d1%86%d0%b8%d0%be%d0%bd%d0%bd%d0%b0%d1%8f-%d1%80%d0%b0%d0%b1%d0%be%d1%82%d0%b0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357290" y="2357430"/>
            <a:ext cx="7500990" cy="1951980"/>
            <a:chOff x="1438385" y="2146448"/>
            <a:chExt cx="6778154" cy="2102836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438385" y="2146448"/>
              <a:ext cx="6778154" cy="6962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36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858570" y="3685628"/>
              <a:ext cx="4910120" cy="563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2500298" y="500042"/>
            <a:ext cx="54337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МБДОУ детский сад № 168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57422" y="5786454"/>
            <a:ext cx="54337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2022г.</a:t>
            </a:r>
            <a:endParaRPr lang="ru-RU" sz="2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1628800"/>
            <a:ext cx="648071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мультимедийных интерактивных дидактических игр  в работе 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учителя-логопеда 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средство просвещения родителей детей с ОВЗ.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35696" y="285728"/>
            <a:ext cx="6879708" cy="1847128"/>
          </a:xfrm>
        </p:spPr>
        <p:txBody>
          <a:bodyPr/>
          <a:lstStyle/>
          <a:p>
            <a:pPr marL="457200" indent="-457200"/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об эффективности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решение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организации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продолжении деятельности </a:t>
            </a:r>
            <a:endParaRPr lang="ru-RU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835696" y="1916832"/>
            <a:ext cx="6840760" cy="4369688"/>
          </a:xfrm>
        </p:spPr>
        <p:txBody>
          <a:bodyPr/>
          <a:lstStyle/>
          <a:p>
            <a:pPr marL="0" indent="0">
              <a:buNone/>
            </a:pP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Увеличилось  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 родителей, заинтересованных в ранней диагностике и коррекции нарушений развития детей, освоение части ООП ДО, АОП ДО в дистанционном режиме.</a:t>
            </a:r>
          </a:p>
          <a:p>
            <a:pPr marL="0" indent="0">
              <a:buNone/>
            </a:pP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 ДОО проявили большой интерес к разработкам и используют в своей работе на занятиях с детьми.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857356" y="1285860"/>
            <a:ext cx="6800840" cy="5000660"/>
          </a:xfrm>
        </p:spPr>
        <p:txBody>
          <a:bodyPr/>
          <a:lstStyle/>
          <a:p>
            <a:pPr marL="457200" indent="-457200">
              <a:buNone/>
            </a:pPr>
            <a:endParaRPr lang="ru-RU" sz="2400" dirty="0" smtClean="0"/>
          </a:p>
          <a:p>
            <a:pPr marL="457200" indent="-457200">
              <a:buFont typeface="+mj-lt"/>
              <a:buAutoNum type="arabicPeriod"/>
            </a:pPr>
            <a:endParaRPr lang="ru-RU" sz="2400" dirty="0" smtClean="0"/>
          </a:p>
          <a:p>
            <a:pPr marL="457200" indent="-457200">
              <a:buFont typeface="+mj-lt"/>
              <a:buAutoNum type="arabicPeriod"/>
            </a:pPr>
            <a:endParaRPr lang="ru-RU" sz="2400" dirty="0" smtClean="0"/>
          </a:p>
          <a:p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1643050"/>
            <a:ext cx="792961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СПАСИБО </a:t>
            </a:r>
          </a:p>
          <a:p>
            <a:pPr algn="ctr">
              <a:defRPr/>
            </a:pPr>
            <a:r>
              <a:rPr lang="ru-RU" sz="6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ЗА </a:t>
            </a:r>
          </a:p>
          <a:p>
            <a:pPr algn="ctr">
              <a:defRPr/>
            </a:pPr>
            <a:r>
              <a:rPr lang="ru-RU" sz="6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ВНИМАНИЕ</a:t>
            </a:r>
            <a:endParaRPr lang="ru-RU" sz="6000" b="1" dirty="0">
              <a:ln w="19050">
                <a:solidFill>
                  <a:prstClr val="white"/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857356" y="1285860"/>
            <a:ext cx="6800840" cy="5000660"/>
          </a:xfrm>
        </p:spPr>
        <p:txBody>
          <a:bodyPr/>
          <a:lstStyle/>
          <a:p>
            <a:pPr marL="457200" indent="-457200">
              <a:buNone/>
            </a:pPr>
            <a:endParaRPr lang="ru-RU" sz="2400" dirty="0" smtClean="0"/>
          </a:p>
          <a:p>
            <a:pPr marL="457200" indent="-457200">
              <a:buFont typeface="+mj-lt"/>
              <a:buAutoNum type="arabicPeriod"/>
            </a:pPr>
            <a:endParaRPr lang="ru-RU" sz="2400" dirty="0" smtClean="0"/>
          </a:p>
          <a:p>
            <a:pPr marL="457200" indent="-457200">
              <a:buFont typeface="+mj-lt"/>
              <a:buAutoNum type="arabicPeriod"/>
            </a:pPr>
            <a:endParaRPr lang="ru-RU" sz="2400" dirty="0" smtClean="0"/>
          </a:p>
          <a:p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 rot="10800000" flipV="1">
            <a:off x="1835696" y="1289739"/>
            <a:ext cx="69127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Цель совместной работы 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повышение уровня 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педагогической 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компетентности 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за счет 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 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мультимедийных интерактивных дидактических 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 в  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работе с детьми с 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ОВЗ .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user\Pictures\комп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645024"/>
            <a:ext cx="4572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979712" y="1052736"/>
            <a:ext cx="6678484" cy="5233784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0" indent="0" algn="just"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1.Расширить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значимости использования развивающих интерактивных игр с детьми с ОВЗ, направленных на развитие речевых навыков, психических процессов, мелкой моторики, зрительно-моторной координации;</a:t>
            </a: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.Организация сопровождения семьи, имеющих детей дошкольного возраста с ОВЗ.</a:t>
            </a:r>
          </a:p>
          <a:p>
            <a:pPr marL="0" indent="0" algn="just">
              <a:buNone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.Профилактика нарушений речевого развития детей дошкольного возраста.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35696" y="260648"/>
            <a:ext cx="6912768" cy="1584176"/>
          </a:xfrm>
        </p:spPr>
        <p:txBody>
          <a:bodyPr/>
          <a:lstStyle/>
          <a:p>
            <a:pPr marL="457200" indent="-457200"/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Дистанционная форма</a:t>
            </a:r>
            <a: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родителями 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воспитанников ДОО.</a:t>
            </a:r>
            <a:r>
              <a:rPr lang="ru-RU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979712" y="1844824"/>
            <a:ext cx="6678484" cy="4441696"/>
          </a:xfrm>
        </p:spPr>
        <p:txBody>
          <a:bodyPr/>
          <a:lstStyle/>
          <a:p>
            <a:pPr marL="0" indent="0">
              <a:buNone/>
            </a:pP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ресурс дидактических, демонстрационных материалов (презентации, видеоролики, электронные дидактические игры и упражнения и т.д.) для детей дошкольного возраста. Подобран или самостоятельно разработан по 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лексическим 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темам 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(перелетные птицы , игрушки) по 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 возрастным группам (3-4г, 4-5л, 5-6л, 6-7л) 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 содержанием образовательной области 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«Речевое 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развитие». </a:t>
            </a:r>
            <a:endParaRPr lang="ru-RU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Ссылка на сайт ДОО (МБДОУ </a:t>
            </a:r>
            <a:r>
              <a:rPr lang="ru-RU" sz="18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детский сад №168, </a:t>
            </a:r>
            <a:r>
              <a:rPr lang="ru-RU" sz="18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Rused</a:t>
            </a:r>
            <a:r>
              <a:rPr lang="ru-RU" sz="18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- Единая сеть образовательных </a:t>
            </a:r>
            <a:r>
              <a:rPr lang="ru-RU" sz="18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учреждений).</a:t>
            </a:r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635080" cy="1143000"/>
          </a:xfrm>
        </p:spPr>
        <p:txBody>
          <a:bodyPr/>
          <a:lstStyle/>
          <a:p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Перелетные птицы. </a:t>
            </a:r>
            <a:b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er\Desktop\2022-04-19_08-49-16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268760"/>
            <a:ext cx="6509983" cy="403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Pictures\код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797152"/>
            <a:ext cx="1808002" cy="180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50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Накорми птиц.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user\Desktop\2022-04-19_09-15-16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226" y="1052736"/>
            <a:ext cx="6871929" cy="416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Pictures\код 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581128"/>
            <a:ext cx="1993582" cy="199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54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87208" cy="1143000"/>
          </a:xfrm>
        </p:spPr>
        <p:txBody>
          <a:bodyPr/>
          <a:lstStyle/>
          <a:p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Птицы . Части тела птиц.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user\Desktop\2022-04-19_09-29-27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908720"/>
            <a:ext cx="6936562" cy="4309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Pictures\код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581128"/>
            <a:ext cx="2099320" cy="209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93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1143000"/>
          </a:xfrm>
        </p:spPr>
        <p:txBody>
          <a:bodyPr/>
          <a:lstStyle/>
          <a:p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«Соотнесение названия и изображения игрушки». 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user\Desktop\2022-04-19_13-20-4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84784"/>
            <a:ext cx="6667566" cy="379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Pictures\код 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725144"/>
            <a:ext cx="1955304" cy="195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548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1143000"/>
          </a:xfrm>
        </p:spPr>
        <p:txBody>
          <a:bodyPr/>
          <a:lstStyle/>
          <a:p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«Из чего сделаны игрушки»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user\Desktop\2022-04-19_13-26-56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40768"/>
            <a:ext cx="6943725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Pictures\код 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509120"/>
            <a:ext cx="2171328" cy="217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571051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1091</TotalTime>
  <Words>214</Words>
  <Application>Microsoft Office PowerPoint</Application>
  <PresentationFormat>Экран (4:3)</PresentationFormat>
  <Paragraphs>31</Paragraphs>
  <Slides>11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1_Тема Office</vt:lpstr>
      <vt:lpstr>Презентация PowerPoint</vt:lpstr>
      <vt:lpstr>Презентация PowerPoint</vt:lpstr>
      <vt:lpstr>Презентация PowerPoint</vt:lpstr>
      <vt:lpstr>Дистанционная форма взаимодействия с родителями воспитанников ДОО.  </vt:lpstr>
      <vt:lpstr>Перелетные птицы.  Классификация</vt:lpstr>
      <vt:lpstr>Накорми птиц.</vt:lpstr>
      <vt:lpstr>Птицы . Части тела птиц.</vt:lpstr>
      <vt:lpstr>«Соотнесение названия и изображения игрушки». </vt:lpstr>
      <vt:lpstr>«Из чего сделаны игрушки»</vt:lpstr>
      <vt:lpstr>Выводы об эффективности работы и решение образовательной организации о продолжении деятельности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Windows User</cp:lastModifiedBy>
  <cp:revision>85</cp:revision>
  <dcterms:created xsi:type="dcterms:W3CDTF">2014-05-31T12:00:25Z</dcterms:created>
  <dcterms:modified xsi:type="dcterms:W3CDTF">2022-10-19T03:03:28Z</dcterms:modified>
</cp:coreProperties>
</file>