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9" r:id="rId4"/>
    <p:sldId id="263" r:id="rId5"/>
    <p:sldId id="257" r:id="rId6"/>
    <p:sldId id="261" r:id="rId7"/>
    <p:sldId id="260" r:id="rId8"/>
    <p:sldId id="265" r:id="rId9"/>
    <p:sldId id="266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660"/>
  </p:normalViewPr>
  <p:slideViewPr>
    <p:cSldViewPr>
      <p:cViewPr varScale="1">
        <p:scale>
          <a:sx n="64" d="100"/>
          <a:sy n="64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55773-A6EA-4FB5-8CF3-B3ED890736EB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F4451-4B5B-4862-8A33-33E0D7AEDC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02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F4451-4B5B-4862-8A33-33E0D7AEDCD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F4AF-08CD-4C7D-B2E7-8245DC24A2CB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7E7D1D-B96C-48BB-B24C-3C8537483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F4AF-08CD-4C7D-B2E7-8245DC24A2CB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7D1D-B96C-48BB-B24C-3C8537483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F4AF-08CD-4C7D-B2E7-8245DC24A2CB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7D1D-B96C-48BB-B24C-3C8537483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F4AF-08CD-4C7D-B2E7-8245DC24A2CB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7E7D1D-B96C-48BB-B24C-3C8537483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F4AF-08CD-4C7D-B2E7-8245DC24A2CB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7D1D-B96C-48BB-B24C-3C85374832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F4AF-08CD-4C7D-B2E7-8245DC24A2CB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7D1D-B96C-48BB-B24C-3C8537483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F4AF-08CD-4C7D-B2E7-8245DC24A2CB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87E7D1D-B96C-48BB-B24C-3C85374832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F4AF-08CD-4C7D-B2E7-8245DC24A2CB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7D1D-B96C-48BB-B24C-3C8537483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F4AF-08CD-4C7D-B2E7-8245DC24A2CB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7D1D-B96C-48BB-B24C-3C8537483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F4AF-08CD-4C7D-B2E7-8245DC24A2CB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7D1D-B96C-48BB-B24C-3C8537483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F4AF-08CD-4C7D-B2E7-8245DC24A2CB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7D1D-B96C-48BB-B24C-3C85374832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9B2F4AF-08CD-4C7D-B2E7-8245DC24A2CB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7E7D1D-B96C-48BB-B24C-3C85374832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pereplet.ru/lenta/images/knigi.gif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image" Target="http://fantasyflash.ru/anime/book/image/book37.g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16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15.wmf"/><Relationship Id="rId5" Type="http://schemas.openxmlformats.org/officeDocument/2006/relationships/image" Target="../media/image18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17.png"/><Relationship Id="rId9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786190"/>
            <a:ext cx="2857520" cy="2857520"/>
          </a:xfrm>
          <a:prstGeom prst="rect">
            <a:avLst/>
          </a:prstGeom>
        </p:spPr>
      </p:pic>
      <p:pic>
        <p:nvPicPr>
          <p:cNvPr id="3" name="Рисунок 2" descr="Рисунок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6116" y="3857628"/>
            <a:ext cx="3214710" cy="2857520"/>
          </a:xfrm>
          <a:prstGeom prst="rect">
            <a:avLst/>
          </a:prstGeom>
        </p:spPr>
      </p:pic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43702" y="3857628"/>
            <a:ext cx="2286016" cy="278608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43042" y="357166"/>
            <a:ext cx="68657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Добро пожаловать!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1285860"/>
            <a:ext cx="4947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открытый урок по физике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2720" y="2214554"/>
            <a:ext cx="850809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4000" u="sng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u="sng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Решение задач на расчет скорости,</a:t>
            </a:r>
          </a:p>
          <a:p>
            <a:pPr algn="ctr">
              <a:lnSpc>
                <a:spcPct val="90000"/>
              </a:lnSpc>
            </a:pPr>
            <a:r>
              <a:rPr lang="ru-RU" sz="4000" b="1" u="sng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пути и времени движения.»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45255" y="3357562"/>
            <a:ext cx="2042740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7 классе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643050"/>
            <a:ext cx="83582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вариант.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1.Рыба-меч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проплывает 2400 м за 80 с. С какой скоростью она движется?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30 с поезд двигался равномерно со скоростью 72км/ч. Какой путь прошел поезд за это время?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3.Африканские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страусы нанду и эму – это крупные бескрылые птицы. Определите, за какое время африканский страус пробежит стометровку, если его скорость 80 км/ч.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2 вариант.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1.Самолет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пролетает 4000 м за 40 с. С какой скоростью летит самолет?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2.Под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 пингвины развивают скорость 30 км/ч. Определите, какое расстояние проплывет пингвин за 5 с..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3.Ураганы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приносят тысячи тонн дождя и сильнейший ветер, скорость которого 320 км/ч. За какое время пронесется ураган от города Краснодара до города Ейска, если расстояние между этими городами 200км?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71802" y="214290"/>
            <a:ext cx="3289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ПРОВЕРЬ СЕБЯ!</a:t>
            </a:r>
            <a:endParaRPr lang="ru-RU" sz="3200" i="1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857232"/>
            <a:ext cx="62136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работа.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leid01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214414" y="1142984"/>
            <a:ext cx="30107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Вариант 1:</a:t>
            </a:r>
            <a:endParaRPr lang="ru-RU" sz="48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1142984"/>
            <a:ext cx="32095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Вариант 2:</a:t>
            </a:r>
            <a:endParaRPr lang="ru-RU" sz="4800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2143116"/>
            <a:ext cx="27146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30м/с</a:t>
            </a:r>
          </a:p>
          <a:p>
            <a:pPr marL="514350" indent="-514350"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600м</a:t>
            </a:r>
          </a:p>
          <a:p>
            <a:pPr marL="514350" indent="-514350">
              <a:buAutoNum type="arabicPeriod"/>
            </a:pP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4,5с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2214554"/>
            <a:ext cx="28575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100м/с</a:t>
            </a:r>
          </a:p>
          <a:p>
            <a:pPr marL="514350" indent="-514350"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41,7м</a:t>
            </a:r>
          </a:p>
          <a:p>
            <a:pPr marL="514350" indent="-514350"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0,625ч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Cj039749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-214338"/>
            <a:ext cx="3643306" cy="181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MCj043004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3429000"/>
            <a:ext cx="2808287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642918"/>
            <a:ext cx="87868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Рефлексия: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Мое настроение на уроке: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Плохое,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хорошее,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отличное.</a:t>
            </a:r>
          </a:p>
          <a:p>
            <a:pPr algn="ctr"/>
            <a:r>
              <a:rPr lang="ru-RU" sz="4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r>
              <a:rPr lang="ru-RU" sz="4800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П.17, стр.48-49.</a:t>
            </a:r>
          </a:p>
          <a:p>
            <a:pPr marL="457200" indent="-457200" algn="just">
              <a:buAutoNum type="arabicPeriod"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Упражнение 4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( 1,2).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5500702"/>
            <a:ext cx="76438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УРОК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064201"/>
            <a:ext cx="835824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ВСПОМНИМ</a:t>
            </a:r>
            <a:r>
              <a:rPr lang="ru-RU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1.Что такое скорость тела при равномерном движении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2.Какова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единица измерения скорости в СИ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записи формул скорость обозначается буквой …, путь- … и время-…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формуле определяют скорость тела, если известен его путь и время, за которое он пройден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5.Как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 среднюю скорость при неравномерном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движении?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Рисунок 23" descr="studying2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0892" y="0"/>
            <a:ext cx="2143108" cy="200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85728"/>
            <a:ext cx="7358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 « Перевод единиц измерения в СИ.»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431119"/>
              </p:ext>
            </p:extLst>
          </p:nvPr>
        </p:nvGraphicFramePr>
        <p:xfrm>
          <a:off x="1285852" y="1785926"/>
          <a:ext cx="6096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2492364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км/ч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…м/с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 км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…м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 ч.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…с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80мм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…м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км/мин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…м/с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14" descr="Картинка 29 из 100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5286364"/>
            <a:ext cx="1592255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Cj039749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46663"/>
            <a:ext cx="3384550" cy="181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book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71612"/>
            <a:ext cx="8715404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64756"/>
              </p:ext>
            </p:extLst>
          </p:nvPr>
        </p:nvGraphicFramePr>
        <p:xfrm>
          <a:off x="971600" y="2276872"/>
          <a:ext cx="60960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км/ч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м/с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 км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360000 м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 ч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9000 с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мм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 м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км/мин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м/с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285728"/>
            <a:ext cx="81439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Проверьте свои ответы и поставьте себе оценку!</a:t>
            </a:r>
            <a:endParaRPr lang="ru-RU" sz="40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http://fantasyflash.ru/anime/book/image/book37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264275" y="1142984"/>
            <a:ext cx="28797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408111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i="1" u="sng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339966"/>
                    </a:gs>
                    <a:gs pos="100000">
                      <a:srgbClr val="0066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урока:</a:t>
            </a:r>
            <a:endParaRPr lang="ru-RU" sz="6000" i="1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3116"/>
            <a:ext cx="750099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закрепить навыки перевода единиц измерения физических величин: скорости, пути и времени;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получить соотношения для определения пути и времени движения;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развивать самостоятельность при решении задач и познавательный интерес к предмету.</a:t>
            </a:r>
            <a:endParaRPr lang="ru-RU" sz="2800" dirty="0"/>
          </a:p>
        </p:txBody>
      </p:sp>
      <p:pic>
        <p:nvPicPr>
          <p:cNvPr id="5" name="Picture 4" descr="MCj042416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88912"/>
            <a:ext cx="2784464" cy="216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studying2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4286256"/>
            <a:ext cx="2428860" cy="25717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5548" t="10786" r="9010" b="6525"/>
          <a:stretch>
            <a:fillRect/>
          </a:stretch>
        </p:blipFill>
        <p:spPr bwMode="auto">
          <a:xfrm>
            <a:off x="812800" y="142875"/>
            <a:ext cx="7402513" cy="663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38" y="0"/>
            <a:ext cx="2500312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2143116"/>
            <a:ext cx="2214563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4572008"/>
            <a:ext cx="2587625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5643563" y="285750"/>
          <a:ext cx="1643062" cy="169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Формула" r:id="rId6" imgW="380880" imgH="393480" progId="Equation.3">
                  <p:embed/>
                </p:oleObj>
              </mc:Choice>
              <mc:Fallback>
                <p:oleObj name="Формула" r:id="rId6" imgW="3808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63" y="285750"/>
                        <a:ext cx="1643062" cy="1697038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000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5715008" y="2786058"/>
          <a:ext cx="1928812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Формула" r:id="rId8" imgW="406080" imgH="177480" progId="Equation.3">
                  <p:embed/>
                </p:oleObj>
              </mc:Choice>
              <mc:Fallback>
                <p:oleObj name="Формула" r:id="rId8" imgW="40608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2786058"/>
                        <a:ext cx="1928812" cy="1017588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000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5929313" y="4714875"/>
          <a:ext cx="1643062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Формула" r:id="rId10" imgW="368280" imgH="393480" progId="Equation.3">
                  <p:embed/>
                </p:oleObj>
              </mc:Choice>
              <mc:Fallback>
                <p:oleObj name="Формула" r:id="rId10" imgW="3682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4714875"/>
                        <a:ext cx="1643062" cy="1625600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000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28572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Несется и стреляет,</a:t>
            </a:r>
          </a:p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Ворчит скороговоркой,</a:t>
            </a:r>
          </a:p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Трамваю не угнаться</a:t>
            </a:r>
          </a:p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этой тараторкой.</a:t>
            </a:r>
          </a:p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четыре такта его цикл,</a:t>
            </a:r>
          </a:p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Это быстрый …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714620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1.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Определить скорость мотоциклиста, который за 0,5 ч проехал расстояние 30 км.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3857628"/>
            <a:ext cx="2571768" cy="2321735"/>
          </a:xfrm>
          <a:prstGeom prst="rect">
            <a:avLst/>
          </a:prstGeom>
        </p:spPr>
      </p:pic>
      <p:pic>
        <p:nvPicPr>
          <p:cNvPr id="6" name="Содержимое 3" descr="18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000496" y="428604"/>
            <a:ext cx="3286125" cy="221456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71472" y="34290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Он гудит и чертит мелом,</a:t>
            </a:r>
          </a:p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Он рисует белым- белым.</a:t>
            </a:r>
          </a:p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Смело в небе проплывает,</a:t>
            </a:r>
          </a:p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Человек им управляет,</a:t>
            </a:r>
          </a:p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Обгоняет птиц полет.</a:t>
            </a:r>
          </a:p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такое?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5286388"/>
            <a:ext cx="61436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2.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Какой путь пролетает самолет, движущийся в течение 10 минут со скоростью 720 км/ч.?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97825" y="105273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рояль он не похожий,</a:t>
            </a:r>
          </a:p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 педаль имеет тоже, </a:t>
            </a:r>
          </a:p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Кто не трус и не трусиха,</a:t>
            </a:r>
          </a:p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Покатается он лихо,</a:t>
            </a:r>
          </a:p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 него мотора нет,</a:t>
            </a:r>
          </a:p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Его зовут …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5" descr="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822618"/>
            <a:ext cx="328612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827584" y="3650363"/>
            <a:ext cx="57864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Туристы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первый километр прошли за 10 мин, а второй – за 15 мин, третий – за 25 мин. Вычислите среднюю скорость передвижения туристов.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526</TotalTime>
  <Words>519</Words>
  <Application>Microsoft Office PowerPoint</Application>
  <PresentationFormat>Экран (4:3)</PresentationFormat>
  <Paragraphs>98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Трек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Надежда</cp:lastModifiedBy>
  <cp:revision>55</cp:revision>
  <dcterms:created xsi:type="dcterms:W3CDTF">2012-01-08T02:21:52Z</dcterms:created>
  <dcterms:modified xsi:type="dcterms:W3CDTF">2022-10-03T06:01:53Z</dcterms:modified>
</cp:coreProperties>
</file>