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786477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«Средняя общеобразовательная школа №18»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МЕТОДИЧЕСКОЕ ОБЪЕДИНЕНИЕ УЧИТЕЛЕЙ ИНОСТРАННОГО ЯЗЫКА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Методическое пособие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по подготовке к монологическому высказыванию устной части основного государственного экзамена по английскому языку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Разработал: учитель английского языка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высшей категории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МБОУ «СОШ №18» г.Новомосковска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Тульской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Беклемищева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Л.Е.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ОТ АВТОРА-СОСТАВИТЕЛЯ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Данное методическое пособие разработано для учащихся, сдающих экзамен по английскому языку ОГЭ. В пособии даются развернутые ответы на основные тезисы в разделе «Говорение», монологическое высказывание. Исходя из того, что объем высказывания составляет 10-12 предложений (не более 2 минут), в пособии  предлагается конкретные предложения которые раскрывают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микротему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тезиса. Лексико-грамматический материал соответствует тематике заданий. В конце темы собраны  ключевые слова и выражения. Дополнительно в пособии есть список основных реплик – клише для создания логических связей в высказывании и логического оформления целого высказывания.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РЕПЛИКИ-КЛИШЕ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am going to speak about….              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собираюсь поговорить о…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way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- кстати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Fortunately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- к счастью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Unfortunately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- к сожалению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for 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- что касается меня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I, personally, think                              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думаю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my mind                           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кажется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my opinion                        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моему мнению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some reasons for it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есть несколько причин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other hand                  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другой стороны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Besides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- кроме того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- поэтому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you see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- как вы видите      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end I’d like to say                 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бы хотел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сказать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when you have school holidays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Our school year lasts nine months, so we have four holidays. We have school holidays in winter, spring, autumn and summer.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what school holidays you would make longer, and why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Summer holidays are the longest. As for me, I would like to make winter holidays longer. It is so because I‘d like to have more time for skating and skiing. As we celebrate New Year and Christmas in winter I often visit my relatives. So, I also want to have more time to spend it with my nearest and dearest.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what your attitude to school holidays is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I find school holidays very important. It is a good way for students to have a rest. During school holidays they can have more time for their hobbies.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Words and word combinations: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have more time for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больше времени для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master my language skills-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совершенствовать свои языковые навыки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nearest and dearest-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мои близкие и дорогие люди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hang out with friends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встречаться с друзьями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enter a University-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поступить в университет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level of education –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get a good education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получить хорошее образование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бюджетное общеобразовательное учреждение «Средняя общеобразовательная школа №18» МЕТОДИЧЕСКОЕ ОБЪЕДИНЕНИЕ УЧИТЕЛЕЙ ИНОСТРАННОГО ЯЗЫКА     Методическое пособие  по подготовке к монологическому высказыванию устной части основного государственного экзамена по английскому языку                                   Разработал: учитель английского языка высшей категории     МБОУ «СОШ №18» г.Новомосковска  Тульской области Беклемищева Л.Е.      </vt:lpstr>
      <vt:lpstr>Слайд 2</vt:lpstr>
      <vt:lpstr>Слайд 3</vt:lpstr>
      <vt:lpstr>School</vt:lpstr>
      <vt:lpstr>Words and word combinations: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№18» МЕТОДИЧЕСКОЕ ОБЪЕДИНЕНИЕ УЧИТЕЛЕЙ ИНОСТРАННОГО ЯЗЫКА     Методическое пособие  по подготовке к монологическому высказыванию устной части основного государственного экзамена по английскому языку                                   Разработал: учитель английского языка высшей категории     МБОУ «СОШ №18» г.Новомосковска  Тульской области Беклемищева Л.Е.      </dc:title>
  <dc:creator>1</dc:creator>
  <cp:lastModifiedBy>1</cp:lastModifiedBy>
  <cp:revision>3</cp:revision>
  <dcterms:created xsi:type="dcterms:W3CDTF">2023-01-27T18:13:34Z</dcterms:created>
  <dcterms:modified xsi:type="dcterms:W3CDTF">2023-01-27T18:54:51Z</dcterms:modified>
</cp:coreProperties>
</file>