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3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28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491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056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722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169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627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8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1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5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3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2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3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2352-061B-4BA4-A791-96FEF92F023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DDD95B-953C-43E1-8E68-C16283584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5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0"/>
            <a:ext cx="8915399" cy="31407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Орфограмма </a:t>
            </a:r>
            <a:r>
              <a:rPr lang="ru-RU" b="1" dirty="0" smtClean="0"/>
              <a:t>«Правописание И-Ы после приставок на согласный»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Учитель: Олейник А. Н.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МАОУ «СОШ №24» г. Пермь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9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6AC7D6-384D-3D56-A304-1B59B02D0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09728"/>
            <a:ext cx="9932077" cy="2386584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Морфемика</a:t>
            </a:r>
            <a:r>
              <a:rPr lang="ru-RU" sz="3600" dirty="0"/>
              <a:t>. Словообразование. 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Орфографическая разминка.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Вставьте пропущенные буквы, найдите лишнее слово. Объясните свой выбор.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C0D0446-D244-FEAA-0EFC-19D391FA8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3" y="3127248"/>
            <a:ext cx="10425620" cy="2776414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Пр</a:t>
            </a:r>
            <a:r>
              <a:rPr lang="ru-RU" sz="2800" dirty="0"/>
              <a:t>…расти, </a:t>
            </a:r>
            <a:r>
              <a:rPr lang="ru-RU" sz="2800" dirty="0" err="1"/>
              <a:t>пр</a:t>
            </a:r>
            <a:r>
              <a:rPr lang="ru-RU" sz="2800" dirty="0"/>
              <a:t>…</a:t>
            </a:r>
            <a:r>
              <a:rPr lang="ru-RU" sz="2800" dirty="0" err="1"/>
              <a:t>дседатель</a:t>
            </a:r>
            <a:r>
              <a:rPr lang="ru-RU" sz="2800" dirty="0"/>
              <a:t>, ….делать, во…хождение.</a:t>
            </a:r>
          </a:p>
          <a:p>
            <a:r>
              <a:rPr lang="ru-RU" sz="2800" dirty="0"/>
              <a:t>2. Ра…бежаться, бе…</a:t>
            </a:r>
            <a:r>
              <a:rPr lang="ru-RU" sz="2800" dirty="0" err="1"/>
              <a:t>домный</a:t>
            </a:r>
            <a:r>
              <a:rPr lang="ru-RU" sz="2800" dirty="0"/>
              <a:t>, во…петь, во…</a:t>
            </a:r>
            <a:r>
              <a:rPr lang="ru-RU" sz="2800" dirty="0" err="1"/>
              <a:t>главить</a:t>
            </a:r>
            <a:r>
              <a:rPr lang="ru-RU" sz="2800" dirty="0"/>
              <a:t>.</a:t>
            </a:r>
          </a:p>
          <a:p>
            <a:r>
              <a:rPr lang="ru-RU" sz="2800" dirty="0"/>
              <a:t>3. И…тратить, и…</a:t>
            </a:r>
            <a:r>
              <a:rPr lang="ru-RU" sz="2800" dirty="0" err="1"/>
              <a:t>нать</a:t>
            </a:r>
            <a:r>
              <a:rPr lang="ru-RU" sz="2800" dirty="0"/>
              <a:t>, </a:t>
            </a:r>
            <a:r>
              <a:rPr lang="ru-RU" sz="2800" dirty="0" err="1"/>
              <a:t>ра</a:t>
            </a:r>
            <a:r>
              <a:rPr lang="ru-RU" sz="2800" dirty="0"/>
              <a:t>….писаться, бе…конечный.</a:t>
            </a:r>
          </a:p>
          <a:p>
            <a:endParaRPr lang="ru-RU" dirty="0"/>
          </a:p>
          <a:p>
            <a:r>
              <a:rPr lang="ru-RU" dirty="0"/>
              <a:t>Какие орфограммы мы сейчас повторили?</a:t>
            </a:r>
          </a:p>
          <a:p>
            <a:r>
              <a:rPr lang="ru-RU" dirty="0"/>
              <a:t>От чего зависит выбор согласной в приставках на –з/-с?</a:t>
            </a:r>
          </a:p>
        </p:txBody>
      </p:sp>
    </p:spTree>
    <p:extLst>
      <p:ext uri="{BB962C8B-B14F-4D97-AF65-F5344CB8AC3E}">
        <p14:creationId xmlns:p14="http://schemas.microsoft.com/office/powerpoint/2010/main" val="72407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B76827-DFD5-970C-48BC-DEA00B1D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Морфемика</a:t>
            </a:r>
            <a:r>
              <a:rPr lang="ru-RU" dirty="0"/>
              <a:t>. Словообразование.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54CBB7-16C4-35EE-88E2-97E131DF1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33600"/>
            <a:ext cx="10716768" cy="3777622"/>
          </a:xfrm>
        </p:spPr>
        <p:txBody>
          <a:bodyPr>
            <a:normAutofit/>
          </a:bodyPr>
          <a:lstStyle/>
          <a:p>
            <a:r>
              <a:rPr lang="ru-RU" sz="2400" b="1" dirty="0"/>
              <a:t>Запишите ещё один ряд слов. Выделите в данных словах приставки. Найдите сначала в них общий признак,  а потом определите лишнее слово. Объясните свой выбор.</a:t>
            </a:r>
          </a:p>
          <a:p>
            <a:pPr marL="0" indent="0">
              <a:buNone/>
            </a:pPr>
            <a:r>
              <a:rPr lang="ru-RU" sz="2400" dirty="0"/>
              <a:t>Дисгармония, </a:t>
            </a:r>
            <a:r>
              <a:rPr lang="ru-RU" sz="2400" dirty="0" err="1"/>
              <a:t>дезактиватия</a:t>
            </a:r>
            <a:r>
              <a:rPr lang="ru-RU" sz="2400" dirty="0"/>
              <a:t>, интернациональный, бездарный, гиперактивный.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646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33C6E0-8324-C4CA-A015-42CA80FE6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Морфемика</a:t>
            </a:r>
            <a:r>
              <a:rPr lang="ru-RU" dirty="0"/>
              <a:t>. Словообразование.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31FB03-2900-A999-B208-F6A3F06E9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Да, вы правы. Во всех этих словах приставки оканчиваются на согласный.</a:t>
            </a:r>
          </a:p>
          <a:p>
            <a:pPr marL="0" indent="0">
              <a:buNone/>
            </a:pPr>
            <a:r>
              <a:rPr lang="ru-RU" dirty="0"/>
              <a:t>При этом,  три слова в этом ряду с иноязычными приставками и одно с русскоязычной.</a:t>
            </a:r>
          </a:p>
          <a:p>
            <a:pPr marL="0" indent="0">
              <a:buNone/>
            </a:pPr>
            <a:r>
              <a:rPr lang="ru-RU" dirty="0"/>
              <a:t>Сделайте, пожалуйста,  в тетради запись. </a:t>
            </a:r>
          </a:p>
          <a:p>
            <a:pPr marL="0" indent="0" algn="ctr">
              <a:buNone/>
            </a:pPr>
            <a:r>
              <a:rPr lang="ru-RU" b="1" dirty="0"/>
              <a:t>Иноязычные приставки</a:t>
            </a:r>
          </a:p>
          <a:p>
            <a:pPr marL="0" indent="0" algn="ctr">
              <a:buNone/>
            </a:pPr>
            <a:r>
              <a:rPr lang="ru-RU" dirty="0" err="1"/>
              <a:t>Гипер</a:t>
            </a:r>
            <a:r>
              <a:rPr lang="ru-RU" dirty="0"/>
              <a:t>-, дез-, </a:t>
            </a:r>
            <a:r>
              <a:rPr lang="ru-RU" dirty="0" err="1"/>
              <a:t>дис</a:t>
            </a:r>
            <a:r>
              <a:rPr lang="ru-RU" dirty="0"/>
              <a:t>-, контр-, </a:t>
            </a:r>
            <a:r>
              <a:rPr lang="ru-RU" dirty="0" err="1"/>
              <a:t>обер</a:t>
            </a:r>
            <a:r>
              <a:rPr lang="ru-RU" dirty="0"/>
              <a:t>-,</a:t>
            </a:r>
          </a:p>
          <a:p>
            <a:pPr marL="0" indent="0" algn="ctr">
              <a:buNone/>
            </a:pPr>
            <a:r>
              <a:rPr lang="ru-RU" dirty="0"/>
              <a:t>Пан, пост-,</a:t>
            </a:r>
            <a:r>
              <a:rPr lang="ru-RU" dirty="0" err="1"/>
              <a:t>суб</a:t>
            </a:r>
            <a:r>
              <a:rPr lang="ru-RU" dirty="0"/>
              <a:t>-, супер-, транс-, экс.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52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AC226B-8014-28B5-98EA-FBD7F60A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Словообразование. </a:t>
            </a:r>
            <a:r>
              <a:rPr lang="ru-RU" dirty="0" err="1"/>
              <a:t>Морфемика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CFB5E3-E05C-14BC-E5C1-F28D5483F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   Итак, ребята, мы наконец-то приступаем к изучению новой темы. Запишите ещё один ряд слов. Выделите лишнее слово. </a:t>
            </a:r>
          </a:p>
          <a:p>
            <a:pPr marL="0" indent="0">
              <a:buNone/>
            </a:pPr>
            <a:r>
              <a:rPr lang="ru-RU" dirty="0"/>
              <a:t>                 </a:t>
            </a:r>
            <a:r>
              <a:rPr lang="ru-RU" sz="2800" b="1" dirty="0"/>
              <a:t>РОЗЫГРЫШ</a:t>
            </a:r>
          </a:p>
          <a:p>
            <a:pPr marL="0" indent="0">
              <a:buNone/>
            </a:pPr>
            <a:r>
              <a:rPr lang="ru-RU" sz="2800" b="1" dirty="0"/>
              <a:t>           ПОДЫСКАТЬ</a:t>
            </a:r>
          </a:p>
          <a:p>
            <a:pPr marL="0" indent="0">
              <a:buNone/>
            </a:pPr>
            <a:r>
              <a:rPr lang="ru-RU" sz="2800" b="1" dirty="0"/>
              <a:t>           СУПЕРИГРА</a:t>
            </a:r>
          </a:p>
          <a:p>
            <a:pPr marL="0" indent="0">
              <a:buNone/>
            </a:pPr>
            <a:r>
              <a:rPr lang="ru-RU" sz="2800" b="1" dirty="0"/>
              <a:t>           БЕЗЫДЕЙНЫЙ</a:t>
            </a:r>
          </a:p>
          <a:p>
            <a:pPr marL="0" indent="0">
              <a:buNone/>
            </a:pPr>
            <a:r>
              <a:rPr lang="ru-RU" sz="2800" b="1" dirty="0"/>
              <a:t>А что  у всех этих слов общего? А в каком месте в слове спряталась орфограмма?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711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288474-051D-7106-2D3D-1EDA2B20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Морфемика</a:t>
            </a:r>
            <a:r>
              <a:rPr lang="ru-RU" dirty="0"/>
              <a:t>. Словообразование.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CD7D15-3544-7264-E53B-16217397D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756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Сформулируйте тему нашего урока.</a:t>
            </a:r>
          </a:p>
          <a:p>
            <a:pPr marL="0" indent="0">
              <a:buNone/>
            </a:pPr>
            <a:r>
              <a:rPr lang="ru-RU" sz="2800" dirty="0"/>
              <a:t>Определите цели урока.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341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A0362D-B40E-B120-BE45-58A6EFD7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«И-Ы после приставок на согласный.»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6D34BB-50FD-8DA4-5A18-C1D8C2F7D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Посмотрите ещё на ряд слов. Определите, когда пишется и/ы после приставок на согласный.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800" b="1" dirty="0"/>
              <a:t>           </a:t>
            </a:r>
            <a:r>
              <a:rPr lang="ru-RU" sz="1800" b="1"/>
              <a:t>РОЗЫГРЫШ                   </a:t>
            </a:r>
            <a:r>
              <a:rPr lang="ru-RU" sz="1800" b="1" smtClean="0"/>
              <a:t>                                      </a:t>
            </a:r>
            <a:r>
              <a:rPr lang="ru-RU" sz="1800" b="1" dirty="0"/>
              <a:t>СВЕРХИНТЕРЕСНЫЙ</a:t>
            </a:r>
          </a:p>
          <a:p>
            <a:pPr marL="0" indent="0">
              <a:buNone/>
            </a:pPr>
            <a:r>
              <a:rPr lang="ru-RU" sz="1800" b="1" dirty="0"/>
              <a:t>           ПОДЫСКАТЬ                                                        МЕЖИНСТИТУТСКИЙ</a:t>
            </a:r>
          </a:p>
          <a:p>
            <a:pPr marL="0" indent="0">
              <a:buNone/>
            </a:pPr>
            <a:r>
              <a:rPr lang="ru-RU" sz="1800" b="1" dirty="0"/>
              <a:t>           СУПЕРИГРА                                                          СВЕРХИЗЫСКАННЫЙ</a:t>
            </a:r>
          </a:p>
          <a:p>
            <a:pPr marL="0" indent="0">
              <a:buNone/>
            </a:pPr>
            <a:r>
              <a:rPr lang="ru-RU" sz="1800" b="1" dirty="0"/>
              <a:t>           БЕЗЫДЕЙНЫЙ                                                      МЕЖИГРОВОЙ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30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5AB3FD-53E4-C476-3A9D-4F088B9A1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25287"/>
            <a:ext cx="8911687" cy="170952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Давайте составим алгоритм – действия, которые мы должны выполнить, чтобы правильно определять, какую гласную (И/Ы), нам нужно писать после приставок. 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D55A76-AC0B-9B71-CBB0-2E0544C07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smtClean="0"/>
              <a:t>Выделить </a:t>
            </a:r>
            <a:r>
              <a:rPr lang="ru-RU" dirty="0"/>
              <a:t>приставку.</a:t>
            </a:r>
          </a:p>
          <a:p>
            <a:r>
              <a:rPr lang="ru-RU" dirty="0"/>
              <a:t>Убедиться, что она оканчивается на согласный.</a:t>
            </a:r>
          </a:p>
          <a:p>
            <a:r>
              <a:rPr lang="ru-RU" dirty="0"/>
              <a:t>Определить, русскоязычная приставка или иностранная.</a:t>
            </a:r>
          </a:p>
          <a:p>
            <a:r>
              <a:rPr lang="ru-RU" dirty="0"/>
              <a:t>Иностранная                                                      русскоязычная</a:t>
            </a:r>
          </a:p>
          <a:p>
            <a:pPr marL="0" indent="0">
              <a:buNone/>
            </a:pPr>
            <a:r>
              <a:rPr lang="ru-RU" dirty="0"/>
              <a:t>            И                                                                   сверх                        не сверх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меж                          не меж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И                                    Ы</a:t>
            </a:r>
          </a:p>
          <a:p>
            <a:pPr marL="0" indent="0">
              <a:buNone/>
            </a:pPr>
            <a:r>
              <a:rPr lang="ru-RU" dirty="0"/>
              <a:t>ИСКЛЮЧЕНИЯ: ВЗИМАТЬ   // </a:t>
            </a:r>
            <a:r>
              <a:rPr lang="ru-RU" dirty="0" smtClean="0"/>
              <a:t>ВЗИРАТЬ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1239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355</Words>
  <Application>Microsoft Office PowerPoint</Application>
  <PresentationFormat>Широкоэкранный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Орфограмма «Правописание И-Ы после приставок на согласный»</vt:lpstr>
      <vt:lpstr>Морфемика. Словообразование.   Орфографическая разминка. Вставьте пропущенные буквы, найдите лишнее слово. Объясните свой выбор.</vt:lpstr>
      <vt:lpstr>Морфемика. Словообразование. </vt:lpstr>
      <vt:lpstr>Морфемика. Словообразование.</vt:lpstr>
      <vt:lpstr>Словообразование. Морфемика.</vt:lpstr>
      <vt:lpstr>Морфемика. Словообразование.</vt:lpstr>
      <vt:lpstr>«И-Ы после приставок на согласный.»</vt:lpstr>
      <vt:lpstr>Давайте составим алгоритм – действия, которые мы должны выполнить, чтобы правильно определять, какую гласную (И/Ы), нам нужно писать после приставок.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Морфемика. Словообразование.   Орфографическая разминка. Вставьте пропущенные буквы, найдите лишнее слово. Объясните свой выбор.</dc:title>
  <dc:creator>oleynikdima@yandex.ru</dc:creator>
  <cp:lastModifiedBy>User</cp:lastModifiedBy>
  <cp:revision>6</cp:revision>
  <dcterms:created xsi:type="dcterms:W3CDTF">2022-11-16T01:30:04Z</dcterms:created>
  <dcterms:modified xsi:type="dcterms:W3CDTF">2022-12-28T07:09:27Z</dcterms:modified>
</cp:coreProperties>
</file>