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5" r:id="rId9"/>
    <p:sldId id="266" r:id="rId10"/>
    <p:sldId id="268" r:id="rId11"/>
    <p:sldId id="269" r:id="rId12"/>
    <p:sldId id="273" r:id="rId13"/>
    <p:sldId id="262" r:id="rId14"/>
    <p:sldId id="272" r:id="rId15"/>
    <p:sldId id="270" r:id="rId16"/>
    <p:sldId id="271" r:id="rId17"/>
    <p:sldId id="263" r:id="rId18"/>
    <p:sldId id="264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52B69-24C9-4835-A011-209536489200}" type="datetimeFigureOut">
              <a:rPr lang="ru-RU" smtClean="0"/>
              <a:t>вт 28.03.23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C430E-3783-44BA-A089-99072FF55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103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52B69-24C9-4835-A011-209536489200}" type="datetimeFigureOut">
              <a:rPr lang="ru-RU" smtClean="0"/>
              <a:t>вт 28.03.23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C430E-3783-44BA-A089-99072FF55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201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52B69-24C9-4835-A011-209536489200}" type="datetimeFigureOut">
              <a:rPr lang="ru-RU" smtClean="0"/>
              <a:t>вт 28.03.23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C430E-3783-44BA-A089-99072FF55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479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52B69-24C9-4835-A011-209536489200}" type="datetimeFigureOut">
              <a:rPr lang="ru-RU" smtClean="0"/>
              <a:t>вт 28.03.23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C430E-3783-44BA-A089-99072FF55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603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52B69-24C9-4835-A011-209536489200}" type="datetimeFigureOut">
              <a:rPr lang="ru-RU" smtClean="0"/>
              <a:t>вт 28.03.23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C430E-3783-44BA-A089-99072FF55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027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52B69-24C9-4835-A011-209536489200}" type="datetimeFigureOut">
              <a:rPr lang="ru-RU" smtClean="0"/>
              <a:t>вт 28.03.23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C430E-3783-44BA-A089-99072FF55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723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52B69-24C9-4835-A011-209536489200}" type="datetimeFigureOut">
              <a:rPr lang="ru-RU" smtClean="0"/>
              <a:t>вт 28.03.23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C430E-3783-44BA-A089-99072FF55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323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52B69-24C9-4835-A011-209536489200}" type="datetimeFigureOut">
              <a:rPr lang="ru-RU" smtClean="0"/>
              <a:t>вт 28.03.23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C430E-3783-44BA-A089-99072FF55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149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52B69-24C9-4835-A011-209536489200}" type="datetimeFigureOut">
              <a:rPr lang="ru-RU" smtClean="0"/>
              <a:t>вт 28.03.23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C430E-3783-44BA-A089-99072FF55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341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52B69-24C9-4835-A011-209536489200}" type="datetimeFigureOut">
              <a:rPr lang="ru-RU" smtClean="0"/>
              <a:t>вт 28.03.23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C430E-3783-44BA-A089-99072FF55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386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52B69-24C9-4835-A011-209536489200}" type="datetimeFigureOut">
              <a:rPr lang="ru-RU" smtClean="0"/>
              <a:t>вт 28.03.23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C430E-3783-44BA-A089-99072FF55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917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52B69-24C9-4835-A011-209536489200}" type="datetimeFigureOut">
              <a:rPr lang="ru-RU" smtClean="0"/>
              <a:t>вт 28.03.23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C430E-3783-44BA-A089-99072FF55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413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42655" y="18345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sz="3100" b="1" dirty="0"/>
              <a:t>Тема «Современные </a:t>
            </a:r>
            <a:r>
              <a:rPr lang="ru-RU" sz="3100" b="1" dirty="0" err="1"/>
              <a:t>здоровьесберегающие</a:t>
            </a:r>
            <a:r>
              <a:rPr lang="ru-RU" sz="3100" b="1" dirty="0"/>
              <a:t> технологии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sz="3100" b="1" dirty="0"/>
              <a:t>в системе дополнительного образования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sz="3100" b="1" dirty="0"/>
              <a:t>инструктора по физической культуре с детьми ОВЗ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sz="3100" b="1" dirty="0"/>
              <a:t>младшего дошкольного возраста»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13164" y="3884288"/>
            <a:ext cx="9144000" cy="1655762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 smtClean="0"/>
              <a:t>Подготовила</a:t>
            </a:r>
            <a:r>
              <a:rPr lang="ru-RU" dirty="0"/>
              <a:t> </a:t>
            </a:r>
            <a:r>
              <a:rPr lang="ru-RU" dirty="0" smtClean="0"/>
              <a:t>инструктор по физкультуре</a:t>
            </a:r>
            <a:r>
              <a:rPr lang="en-US" dirty="0" smtClean="0"/>
              <a:t>:</a:t>
            </a:r>
            <a:endParaRPr lang="ru-RU" dirty="0" smtClean="0"/>
          </a:p>
          <a:p>
            <a:pPr algn="r"/>
            <a:r>
              <a:rPr lang="ru-RU" dirty="0" smtClean="0"/>
              <a:t>Хайбрахманова Ирина Петровна</a:t>
            </a:r>
          </a:p>
          <a:p>
            <a:endParaRPr lang="ru-RU" dirty="0" smtClean="0"/>
          </a:p>
          <a:p>
            <a:r>
              <a:rPr lang="ru-RU" dirty="0" smtClean="0"/>
              <a:t>2023г.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114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31"/>
          <a:stretch/>
        </p:blipFill>
        <p:spPr>
          <a:xfrm>
            <a:off x="905744" y="600364"/>
            <a:ext cx="2183879" cy="22121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53"/>
          <a:stretch/>
        </p:blipFill>
        <p:spPr>
          <a:xfrm>
            <a:off x="905744" y="3315854"/>
            <a:ext cx="2235127" cy="23229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382" y="600364"/>
            <a:ext cx="2417618" cy="296487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180" y="3779981"/>
            <a:ext cx="4130708" cy="185881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787" y="971161"/>
            <a:ext cx="4940617" cy="222327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352" y="3918525"/>
            <a:ext cx="3637170" cy="172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1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61" b="19231"/>
          <a:stretch/>
        </p:blipFill>
        <p:spPr>
          <a:xfrm>
            <a:off x="1578293" y="1281546"/>
            <a:ext cx="4115925" cy="214745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34"/>
          <a:stretch/>
        </p:blipFill>
        <p:spPr>
          <a:xfrm>
            <a:off x="7198033" y="1177635"/>
            <a:ext cx="4065128" cy="22790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75" y="3796146"/>
            <a:ext cx="4495031" cy="20227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166" y="3796146"/>
            <a:ext cx="4619995" cy="202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96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946" y="1040106"/>
            <a:ext cx="3525151" cy="19871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093" y="906654"/>
            <a:ext cx="3590698" cy="24879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98" r="-2256" b="15572"/>
          <a:stretch/>
        </p:blipFill>
        <p:spPr>
          <a:xfrm>
            <a:off x="1136073" y="3151908"/>
            <a:ext cx="3754583" cy="276398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384" y="3460272"/>
            <a:ext cx="5167745" cy="232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15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256" y="0"/>
            <a:ext cx="12358255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39092" y="935418"/>
            <a:ext cx="10252363" cy="4682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  <a:t>Дети с речевыми нарушениями с удовольствием играют в спортивные и   подвижные игры.</a:t>
            </a:r>
            <a:endParaRPr lang="ru-RU" sz="28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  <a:t>Мы используем </a:t>
            </a:r>
            <a:r>
              <a:rPr lang="ru-RU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подвижные игры </a:t>
            </a:r>
            <a:r>
              <a:rPr 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  <a:t>с речевым сопровождением (Мышеловка, Медведь, </a:t>
            </a:r>
            <a:r>
              <a:rPr lang="ru-RU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У </a:t>
            </a:r>
            <a:r>
              <a:rPr 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  <a:t>медведя во бору, </a:t>
            </a:r>
            <a:r>
              <a:rPr lang="ru-RU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Зайцы </a:t>
            </a:r>
            <a:r>
              <a:rPr 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  <a:t>и волк, </a:t>
            </a:r>
            <a:r>
              <a:rPr lang="ru-RU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Курочка </a:t>
            </a:r>
            <a:r>
              <a:rPr 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  <a:t>хохлатка, </a:t>
            </a:r>
            <a:r>
              <a:rPr lang="ru-RU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Мой </a:t>
            </a:r>
            <a:r>
              <a:rPr 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  <a:t>веселый звонкий мяч и др.)	</a:t>
            </a:r>
            <a:endParaRPr lang="ru-RU" sz="28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Заключительная часть </a:t>
            </a:r>
            <a:r>
              <a:rPr 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  <a:t>составлена из </a:t>
            </a:r>
            <a:r>
              <a:rPr lang="ru-RU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малоподвижных игр</a:t>
            </a:r>
            <a:r>
              <a:rPr 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(Карусель</a:t>
            </a:r>
            <a:r>
              <a:rPr 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Тишина</a:t>
            </a:r>
            <a:r>
              <a:rPr 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Гусиная прогулка</a:t>
            </a:r>
            <a:r>
              <a:rPr 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ru-RU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упражнений на релаксацию</a:t>
            </a:r>
            <a:r>
              <a:rPr 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  <a:t> с предметами (массажные мячи, колечки су- </a:t>
            </a:r>
            <a:r>
              <a:rPr lang="ru-RU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джок</a:t>
            </a:r>
            <a:r>
              <a:rPr 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  <a:t>, эспандеры) и без предметов, самомассаж, </a:t>
            </a:r>
            <a:r>
              <a:rPr lang="ru-RU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психогимнастику</a:t>
            </a:r>
            <a:r>
              <a:rPr 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  <a:t>, дыхательную гимнастику.</a:t>
            </a:r>
            <a:endParaRPr lang="ru-RU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50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56" y="0"/>
            <a:ext cx="12211856" cy="68580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60" y="835450"/>
            <a:ext cx="3922222" cy="24544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417" y="3629889"/>
            <a:ext cx="4612581" cy="27459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539" y="670295"/>
            <a:ext cx="3733989" cy="278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06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706" y="533400"/>
            <a:ext cx="4349254" cy="223820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02475"/>
            <a:ext cx="4788934" cy="23691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534" y="2993203"/>
            <a:ext cx="2687726" cy="31759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090" y="3076331"/>
            <a:ext cx="2771984" cy="313050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735" y="2993203"/>
            <a:ext cx="2683403" cy="329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98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62" y="166255"/>
            <a:ext cx="3252806" cy="37407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736" y="176645"/>
            <a:ext cx="3031280" cy="39069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546" y="4260272"/>
            <a:ext cx="4872885" cy="22513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371" y="1046018"/>
            <a:ext cx="4519381" cy="244532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71" y="4046867"/>
            <a:ext cx="3425083" cy="267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86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2" y="0"/>
            <a:ext cx="11984182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08364" y="1512700"/>
            <a:ext cx="99614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ea typeface="Calibri" panose="020F0502020204030204" pitchFamily="34" charset="0"/>
              </a:rPr>
              <a:t>Проводим различные формы </a:t>
            </a:r>
            <a:r>
              <a:rPr lang="ru-RU" sz="3600" b="1" dirty="0">
                <a:ea typeface="Calibri" panose="020F0502020204030204" pitchFamily="34" charset="0"/>
              </a:rPr>
              <a:t>работы с родителями</a:t>
            </a:r>
            <a:r>
              <a:rPr lang="ru-RU" sz="3600" dirty="0">
                <a:ea typeface="Calibri" panose="020F0502020204030204" pitchFamily="34" charset="0"/>
              </a:rPr>
              <a:t>: индивидуальные консультации, выступления на родительских собраниях, размещаем информацию на стендах для родителей, на сайте сада ДОУ, в социальных сетях (</a:t>
            </a:r>
            <a:r>
              <a:rPr lang="ru-RU" sz="3600" dirty="0" err="1">
                <a:ea typeface="Calibri" panose="020F0502020204030204" pitchFamily="34" charset="0"/>
              </a:rPr>
              <a:t>маам</a:t>
            </a:r>
            <a:r>
              <a:rPr lang="ru-RU" sz="3600" dirty="0">
                <a:ea typeface="Calibri" panose="020F0502020204030204" pitchFamily="34" charset="0"/>
              </a:rPr>
              <a:t> и </a:t>
            </a:r>
            <a:r>
              <a:rPr lang="ru-RU" sz="3600" dirty="0" err="1">
                <a:ea typeface="Calibri" panose="020F0502020204030204" pitchFamily="34" charset="0"/>
              </a:rPr>
              <a:t>неспортала</a:t>
            </a:r>
            <a:r>
              <a:rPr lang="ru-RU" sz="3600" dirty="0">
                <a:ea typeface="Calibri" panose="020F0502020204030204" pitchFamily="34" charset="0"/>
              </a:rPr>
              <a:t>).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48133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72145" y="1690255"/>
            <a:ext cx="7647709" cy="362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Таким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образом, использование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здоровьесберегающих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технологий при коррекционно-образовательной работе с детьми с ОВЗ способствует: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повышению работоспособности;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выносливости детей;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развитию психических процессов; речи;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формированию развития двигательных умений;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-навыков развитию общей и мелкой моторики рук;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способствует социальной адаптации детей с ОВЗ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75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Внутренний мир ребенка с ОВЗ.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Федеральный государственный образовательный стандарт дошкольного образования определяют как одну из важнейших задач: охрану и укрепление физического и психического здоровья детей, в том числе их эмоционального благополучия.</a:t>
            </a:r>
          </a:p>
          <a:p>
            <a:r>
              <a:rPr lang="ru-RU" b="1" dirty="0"/>
              <a:t>Внутренний мир ребёнка с нарушениями в развитии очень труден и многообразен. Наша задача заключается в том, чтобы помочь таким детям адаптироваться к условиям окружающей действительности, взаимодействовать с ней, благополучно существовать в ней, помочь сформировать их собственный мир и собственное уверенное понимание себя, своё «Я». </a:t>
            </a:r>
          </a:p>
        </p:txBody>
      </p:sp>
    </p:spTree>
    <p:extLst>
      <p:ext uri="{BB962C8B-B14F-4D97-AF65-F5344CB8AC3E}">
        <p14:creationId xmlns:p14="http://schemas.microsoft.com/office/powerpoint/2010/main" val="140349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46" y="-96982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1273" y="914849"/>
            <a:ext cx="10654145" cy="4834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Мною разработана и успешно используется в практической деятельности программа коррекционно-развивающей деятельности по физическому развитию дошкольников с детьми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ОВЗ 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«Здоровей-ка»,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которая полностью соответствует содержанию образовательной области «Физическое развитие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/>
              <a:t>Дети с </a:t>
            </a:r>
            <a:r>
              <a:rPr lang="ru-RU" sz="2800" dirty="0" smtClean="0"/>
              <a:t>ОВЗ, </a:t>
            </a:r>
            <a:r>
              <a:rPr lang="ru-RU" sz="2800" dirty="0"/>
              <a:t>как правило, отличаются от своих </a:t>
            </a:r>
            <a:r>
              <a:rPr lang="ru-RU" sz="2800" dirty="0" smtClean="0"/>
              <a:t>сверстников: 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 smtClean="0"/>
              <a:t>-по </a:t>
            </a:r>
            <a:r>
              <a:rPr lang="ru-RU" sz="2800" dirty="0"/>
              <a:t>показателям физического и психического </a:t>
            </a:r>
            <a:r>
              <a:rPr lang="ru-RU" sz="2800" dirty="0" smtClean="0"/>
              <a:t>развития; 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/>
              <a:t>-</a:t>
            </a:r>
            <a:r>
              <a:rPr lang="ru-RU" sz="2800" dirty="0" smtClean="0"/>
              <a:t>эмоциональная возбудимость; 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/>
              <a:t>-</a:t>
            </a:r>
            <a:r>
              <a:rPr lang="ru-RU" sz="2800" dirty="0" smtClean="0"/>
              <a:t>двигательное беспокойство;</a:t>
            </a:r>
            <a:r>
              <a:rPr lang="ru-RU" sz="2800" dirty="0"/>
              <a:t> </a:t>
            </a:r>
            <a:endParaRPr lang="ru-RU" sz="2800" dirty="0" smtClean="0"/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/>
              <a:t>-</a:t>
            </a:r>
            <a:r>
              <a:rPr lang="ru-RU" sz="2800" dirty="0" smtClean="0"/>
              <a:t>неустойчивость </a:t>
            </a:r>
            <a:r>
              <a:rPr lang="ru-RU" sz="2800" dirty="0"/>
              <a:t>и истощаемость нервных </a:t>
            </a:r>
            <a:r>
              <a:rPr lang="ru-RU" sz="2800" dirty="0" smtClean="0"/>
              <a:t>процессов.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64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255" y="0"/>
            <a:ext cx="12358255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12618" y="923382"/>
            <a:ext cx="10688781" cy="5164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Применение </a:t>
            </a:r>
            <a:r>
              <a:rPr lang="ru-R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работе </a:t>
            </a:r>
            <a:r>
              <a:rPr lang="ru-RU" sz="2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здоровьесберегающих</a:t>
            </a:r>
            <a:r>
              <a:rPr lang="ru-R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педагогических технологий </a:t>
            </a:r>
            <a:r>
              <a:rPr lang="ru-RU" sz="2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повышает: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2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результативность </a:t>
            </a:r>
            <a:r>
              <a:rPr lang="ru-RU" sz="2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воспитательно</a:t>
            </a:r>
            <a:r>
              <a:rPr lang="ru-R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-образовательного </a:t>
            </a:r>
            <a:r>
              <a:rPr lang="ru-RU" sz="2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процесса</a:t>
            </a:r>
            <a:r>
              <a:rPr lang="ru-R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ru-RU" sz="2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2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формирует </a:t>
            </a:r>
            <a:r>
              <a:rPr lang="ru-R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педагогов ценностные </a:t>
            </a:r>
            <a:r>
              <a:rPr lang="ru-RU" sz="2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ориентации </a:t>
            </a:r>
            <a:r>
              <a:rPr lang="ru-R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направленные на сохранение и укрепление здоровья </a:t>
            </a:r>
            <a:r>
              <a:rPr lang="ru-RU" sz="2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воспитанников;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2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обеспечивает </a:t>
            </a:r>
            <a:r>
              <a:rPr lang="ru-R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индивидуальный подход к каждому ребенку с ОВЗ.</a:t>
            </a:r>
            <a:endParaRPr lang="ru-RU" sz="22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 с детьми с ОВЗ должна быть динамичной, эмоционально-приятной, не утомительной и разнообразной.   </a:t>
            </a:r>
            <a:endParaRPr lang="ru-RU" sz="22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ru-R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2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спользование </a:t>
            </a:r>
            <a:r>
              <a:rPr lang="ru-RU" sz="2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здоровьесберегающих</a:t>
            </a:r>
            <a:r>
              <a:rPr lang="ru-R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технологий способствует: </a:t>
            </a:r>
          </a:p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ru-RU" sz="2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-сохранению </a:t>
            </a:r>
            <a:r>
              <a:rPr lang="ru-R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укреплению физического и психического здоровья </a:t>
            </a:r>
            <a:r>
              <a:rPr lang="ru-RU" sz="2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ребенка;                  -формированию </a:t>
            </a:r>
            <a:r>
              <a:rPr lang="ru-RU" sz="2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валеологической</a:t>
            </a:r>
            <a:r>
              <a:rPr lang="ru-R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культуры поведения; </a:t>
            </a:r>
            <a:endParaRPr lang="ru-RU" sz="22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ru-R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2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коррекции речевого </a:t>
            </a:r>
            <a:r>
              <a:rPr lang="ru-R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развития детей</a:t>
            </a:r>
            <a:r>
              <a:rPr lang="ru-RU" sz="2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ru-RU" sz="2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-повышает </a:t>
            </a:r>
            <a:r>
              <a:rPr lang="ru-R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интерес к физической культуре и спорту за счет введения увлекательных форм работы во все части оздоровительной деятельности.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ru-RU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07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85454" y="695236"/>
            <a:ext cx="942109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Основу коррекционно-оздоровительной работы по двигательному режиму детей с ОВЗ составляют специальные организованные формы двигательной 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деятельности: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Традиционные </a:t>
            </a:r>
            <a:r>
              <a:rPr lang="ru-RU" sz="2400" dirty="0"/>
              <a:t>упражнения имитационного </a:t>
            </a:r>
            <a:r>
              <a:rPr lang="ru-RU" sz="2400" dirty="0" smtClean="0"/>
              <a:t>характера;</a:t>
            </a:r>
            <a:r>
              <a:rPr lang="ru-RU" sz="2400" dirty="0"/>
              <a:t> 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Дыхательная </a:t>
            </a:r>
            <a:r>
              <a:rPr lang="ru-RU" sz="2400" dirty="0" smtClean="0"/>
              <a:t>гимнастика</a:t>
            </a:r>
            <a:r>
              <a:rPr lang="ru-RU" sz="2400" dirty="0"/>
              <a:t>;</a:t>
            </a:r>
            <a:endParaRPr lang="ru-RU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Пальчиковая гимнастика;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Корригирующая гимнастика;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Закаливающие </a:t>
            </a:r>
            <a:r>
              <a:rPr lang="ru-RU" sz="2400" dirty="0"/>
              <a:t>процедуры: </a:t>
            </a:r>
            <a:r>
              <a:rPr lang="ru-RU" sz="2400" b="1" dirty="0"/>
              <a:t>«</a:t>
            </a:r>
            <a:r>
              <a:rPr lang="ru-RU" sz="2400" b="1" dirty="0" err="1"/>
              <a:t>Босохождение</a:t>
            </a:r>
            <a:r>
              <a:rPr lang="ru-RU" sz="2400" b="1" dirty="0"/>
              <a:t>»</a:t>
            </a:r>
            <a:r>
              <a:rPr lang="ru-RU" sz="2400" dirty="0"/>
              <a:t> </a:t>
            </a:r>
            <a:r>
              <a:rPr lang="ru-RU" sz="2400" dirty="0" smtClean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 smtClean="0"/>
              <a:t>Стретчинг</a:t>
            </a:r>
            <a:r>
              <a:rPr lang="ru-RU" sz="2400" dirty="0" smtClean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 smtClean="0"/>
              <a:t>Психогимнастика</a:t>
            </a:r>
            <a:r>
              <a:rPr lang="ru-RU" sz="2400" dirty="0" smtClean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Весёлый тренинг;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Су-</a:t>
            </a:r>
            <a:r>
              <a:rPr lang="ru-RU" sz="2400" dirty="0" err="1"/>
              <a:t>Джок</a:t>
            </a:r>
            <a:r>
              <a:rPr lang="ru-RU" sz="2400" dirty="0"/>
              <a:t> </a:t>
            </a:r>
            <a:r>
              <a:rPr lang="ru-RU" sz="2400" dirty="0" smtClean="0"/>
              <a:t>терапия;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Самомассаж;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 smtClean="0"/>
              <a:t>Игротерапия</a:t>
            </a:r>
            <a:r>
              <a:rPr lang="ru-RU" sz="2400" dirty="0" smtClean="0"/>
              <a:t>.</a:t>
            </a:r>
          </a:p>
          <a:p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54633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34"/>
          <a:stretch/>
        </p:blipFill>
        <p:spPr>
          <a:xfrm>
            <a:off x="161061" y="290946"/>
            <a:ext cx="2474768" cy="26947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59"/>
          <a:stretch/>
        </p:blipFill>
        <p:spPr>
          <a:xfrm>
            <a:off x="2878433" y="822903"/>
            <a:ext cx="2878282" cy="27570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13"/>
          <a:stretch/>
        </p:blipFill>
        <p:spPr>
          <a:xfrm>
            <a:off x="161061" y="3859649"/>
            <a:ext cx="2606381" cy="25677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3" t="32166" r="523" b="-393"/>
          <a:stretch/>
        </p:blipFill>
        <p:spPr>
          <a:xfrm>
            <a:off x="9040096" y="290946"/>
            <a:ext cx="2646218" cy="24072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69" b="17187"/>
          <a:stretch/>
        </p:blipFill>
        <p:spPr>
          <a:xfrm>
            <a:off x="3853688" y="4402861"/>
            <a:ext cx="3502114" cy="178723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048" y="4087670"/>
            <a:ext cx="3223490" cy="241761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57" b="-10104"/>
          <a:stretch/>
        </p:blipFill>
        <p:spPr>
          <a:xfrm>
            <a:off x="6201875" y="862643"/>
            <a:ext cx="2633937" cy="267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78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80654" y="772762"/>
            <a:ext cx="10141527" cy="3253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Занятия в кружке «Здоровей-ка» с детьми ОВЗ строится по следующей 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схеме:</a:t>
            </a:r>
          </a:p>
          <a:p>
            <a:pPr indent="450215" algn="just">
              <a:lnSpc>
                <a:spcPct val="107000"/>
              </a:lnSpc>
            </a:pPr>
            <a:r>
              <a:rPr lang="ru-RU" sz="2400" b="1" dirty="0" smtClean="0"/>
              <a:t>В </a:t>
            </a:r>
            <a:r>
              <a:rPr lang="ru-RU" sz="2400" b="1" dirty="0"/>
              <a:t>подготовительной части </a:t>
            </a:r>
            <a:r>
              <a:rPr lang="ru-RU" sz="2400" dirty="0"/>
              <a:t>физкультурного занятия использую различные виды ходьбы, упражнения на перестроение и ориентировку в пространстве</a:t>
            </a:r>
            <a:r>
              <a:rPr lang="ru-RU" sz="2400" dirty="0" smtClean="0"/>
              <a:t>.</a:t>
            </a:r>
          </a:p>
          <a:p>
            <a:pPr indent="450215" algn="just">
              <a:lnSpc>
                <a:spcPct val="107000"/>
              </a:lnSpc>
            </a:pPr>
            <a:r>
              <a:rPr lang="ru-RU" dirty="0"/>
              <a:t> </a:t>
            </a:r>
            <a:r>
              <a:rPr lang="ru-RU" sz="2400" b="1" dirty="0"/>
              <a:t>Для основной части</a:t>
            </a:r>
            <a:r>
              <a:rPr lang="ru-RU" sz="2400" dirty="0"/>
              <a:t> применяю вначале точечный массаж, самомассаж, дыхательную </a:t>
            </a:r>
            <a:r>
              <a:rPr lang="ru-RU" sz="2400" dirty="0" smtClean="0"/>
              <a:t>гимнастику, ритмическую гимнастику,</a:t>
            </a:r>
            <a:r>
              <a:rPr lang="ru-RU" b="1" dirty="0"/>
              <a:t> </a:t>
            </a:r>
            <a:r>
              <a:rPr lang="ru-RU" sz="2400" dirty="0"/>
              <a:t>веселые </a:t>
            </a:r>
            <a:r>
              <a:rPr lang="ru-RU" sz="2400" dirty="0" smtClean="0"/>
              <a:t>тренинги,</a:t>
            </a:r>
            <a:r>
              <a:rPr lang="ru-RU" dirty="0"/>
              <a:t> </a:t>
            </a:r>
            <a:r>
              <a:rPr lang="ru-RU" sz="2400" dirty="0" smtClean="0"/>
              <a:t>работа </a:t>
            </a:r>
            <a:r>
              <a:rPr lang="ru-RU" sz="2400" dirty="0"/>
              <a:t>на детских </a:t>
            </a:r>
            <a:r>
              <a:rPr lang="ru-RU" sz="2400" dirty="0" smtClean="0"/>
              <a:t>тренажёрах, работа </a:t>
            </a:r>
            <a:r>
              <a:rPr lang="ru-RU" sz="2400" dirty="0"/>
              <a:t>с детьми на ортопедических </a:t>
            </a:r>
            <a:r>
              <a:rPr lang="ru-RU" sz="2400" dirty="0" smtClean="0"/>
              <a:t>мячах.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80653" y="4026473"/>
            <a:ext cx="1037705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ea typeface="Calibri" panose="020F0502020204030204" pitchFamily="34" charset="0"/>
              </a:rPr>
              <a:t>      Основные </a:t>
            </a:r>
            <a:r>
              <a:rPr lang="ru-RU" sz="2400" b="1" dirty="0">
                <a:ea typeface="Calibri" panose="020F0502020204030204" pitchFamily="34" charset="0"/>
              </a:rPr>
              <a:t>виды движений</a:t>
            </a:r>
            <a:r>
              <a:rPr lang="ru-RU" sz="2400" dirty="0">
                <a:ea typeface="Calibri" panose="020F0502020204030204" pitchFamily="34" charset="0"/>
              </a:rPr>
              <a:t>   в образовательной деятельности направлены на развитие гибкости и подвижности позвоночника, укрепления мышечного тонуса, коррекции осанки, формирования нормального свода стопы, улучшения легочной вентиляции и укрепления основных дыхательных мышц. Также в младших группах используются упражнения на </a:t>
            </a:r>
            <a:r>
              <a:rPr lang="ru-RU" sz="2400" dirty="0" smtClean="0">
                <a:ea typeface="Calibri" panose="020F0502020204030204" pitchFamily="34" charset="0"/>
              </a:rPr>
              <a:t>равновесие.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993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68"/>
          <a:stretch/>
        </p:blipFill>
        <p:spPr>
          <a:xfrm>
            <a:off x="1071996" y="872836"/>
            <a:ext cx="2363932" cy="21474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598" y="3020293"/>
            <a:ext cx="2216725" cy="29556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48144"/>
            <a:ext cx="2182091" cy="29094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58"/>
          <a:stretch/>
        </p:blipFill>
        <p:spPr>
          <a:xfrm>
            <a:off x="8570768" y="3075708"/>
            <a:ext cx="2628902" cy="279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30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717" y="471054"/>
            <a:ext cx="2317173" cy="30895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052" y="3699164"/>
            <a:ext cx="3454400" cy="2590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868" y="471054"/>
            <a:ext cx="2421083" cy="32281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96"/>
          <a:stretch/>
        </p:blipFill>
        <p:spPr>
          <a:xfrm>
            <a:off x="4341667" y="942108"/>
            <a:ext cx="2793423" cy="26185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457" y="3991663"/>
            <a:ext cx="3862822" cy="229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02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188</Words>
  <Application>Microsoft Office PowerPoint</Application>
  <PresentationFormat>Широкоэкранный</PresentationFormat>
  <Paragraphs>50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Тема Office</vt:lpstr>
      <vt:lpstr>Тема «Современные здоровьесберегающие технологии в системе дополнительного образования инструктора по физической культуре с детьми ОВЗ младшего дошкольного возраста» </vt:lpstr>
      <vt:lpstr>Внутренний мир ребенка с ОВЗ.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«Современные здоровьесберегающие технологии в системе дополнительного образования инструктора по физической культуре с детьми ОВЗ младшего дошкольного возраста» </dc:title>
  <dc:creator>Пользователь Windows</dc:creator>
  <cp:lastModifiedBy>Пользователь Windows</cp:lastModifiedBy>
  <cp:revision>23</cp:revision>
  <dcterms:created xsi:type="dcterms:W3CDTF">2023-03-25T08:34:52Z</dcterms:created>
  <dcterms:modified xsi:type="dcterms:W3CDTF">2023-03-28T14:41:49Z</dcterms:modified>
</cp:coreProperties>
</file>