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1"/>
            <a:ext cx="7931748" cy="4659902"/>
          </a:xfrm>
          <a:prstGeom prst="rect">
            <a:avLst/>
          </a:prstGeom>
        </p:spPr>
      </p:pic>
      <p:sp>
        <p:nvSpPr>
          <p:cNvPr id="4" name="AutoShape 2" descr="data:image/png;base64,iVBORw0KGgoAAAANSUhEUgAABcUAAANQCAYAAADpLAffAAAAAXNSR0IArs4c6QAAIABJREFUeF7svX2wrktVH9j745xzuVx0RBIjF1CsiGBJPkiNDAii4lfwRgUJxgjEJJpyUglOnEEIMYqZwOWaSlky0bKilgkoKpGgFTCQCIWCpPgjBIMKIgIqoI6AMxXGe87ZX1Pda63utVav/nje99ln77P32lX3nr3ft59+un/9tdavf7165/qNw5PgP46AI+AIOAKOgCPgCDgCjoAj4Ag4Ao6AI+AIOAKOgCPgCDgCjsAlQGDHSfFL0MpeRUfAEXAEHAFHwBFwBBwBR8ARcAQcAUfAEXAEHAFHwBFwBByBhICT4t4RHAFHwBFwBBwBR8ARcAQcAUfAEXAEHAFHwBFwBBwBR8ARcAQuDQJOil+apvaKOgKOgCPgCDgCjoAj4Ag4Ao6AI+AIOAKOgCPgCDgCjoAj4Ag4Ke59wBFwBBwBR8ARcAQcAUfAEXAEHAFHwBFwBBwBR8ARcAQcAUfg0iDgpPilaWqvqCPgCDgCjoAj4Ag4Ao6AI+AIOAKOgCPgCDgCjoAj4Ag4Ao6Ak+LeBxwBR8ARcAQcAUfAEXAEHAFHwBFwBBwBR8ARcAQcAUfAEXAELg0CTopfmqb2ijoCjoAj4Ag4Ao6AI+AIOAKOgCPgCDgCjoAj4Ag4Ao6AI+AIOCnufcARcAQcAUfAEXAEHAFHwBFwBBwBR8ARcAQcAUfAEXAEHAFH4NIg4KT4pWlqr6gj4Ag4Ao6AI+AIOAKOgCPgCDgCjoAj4Ag4Ao6AI+AIOAKOgJPi3gccAUfAEXAEHAFHwBFwBBwBR8ARcAQcAUfAEXAEHAFHwBFwBC4NAk6KX5qm9oo6Ao6AI+AIOAKOgCPgCDgCjoAj4Ag4Ao6AI+AIOAKOgCPgCDgp7n3AEXAEHAFHwBFwBBwBR8ARcAQcAUfAEXAEHAFHwBFwBBwBR+DSIOCk+KVpaq+oI+AIOAKOgCPgCDgCjoAj4Ag4Ao6AI+AIOAKOgCPgCDgCjoCT4t4HHAFHwBFwBBwBR8ARcAQcgVuAwDt++yS89yPH4b0fOQm/9eHj8P4/DOHP/7kQPu9hu+HRd++ER9+9Gx7/uTu3oCT+CkfAEXAEHAFHwBFwBBwBR+ByI+Ck+OVuf6+9I+AIOAKOgCPgCDgCjsApI/Cx/3ESvv+1R+EX33k8fNPTHrcbvuvpe+EhD3JyfAiWJ3AEHAFHwBFwBBwBR8ARcAQ2RMBJ8Q2B88ccAUfAEXAEHAFHwBFwBByBEQKv+6/H4b7XHoY/+WQId17bCV//+L3wmIfthv/3998R7vmSzw0fu/7p4T0fOQnv+fBx+Pl3HIU/vXESPu2uEF7w9P1wz1/ZHWXv3zsCjoAj4Ag4Ao6AI+AIOAKOwAYIOCm+AWj+iCPgCDgCjoAj4Ag4Ao6AIzBC4Ef+01H4V794lJJ9+V/cC//kG66Ehz1kJ7z4xS8O3/d93xd+4id+InzLt3xLzubDHzsJL/m5g/BL/x2e+QdP2wvf/pV7o9f4946AI+AIOAKOgCPgCDgCjoAjsBABJ8UXAubJHQFHwBFwBBwBR8ARcAQcgREC7/rgSXj2Dx6kZN/zjVfDc54C5PZ9990XXvjCF6bfn/Oc54SHPvSh4Qu/8AvDV3zFV4QHPehB6fNX/vJR+Gc/ezP9/pPfcSX8pUd6KJUR3v69I+AIOAKOgCPgCDgCjoAjsAQBJ8WXoOVpHQFHwBFwBBwBR8ARcAQcgQkEvukHDsK7f/ck/O2n7ocXfcOV/MRTnvKU8Cu/8itVDo94xCPCD/3QD4V77rknfffS1xyEn3jTYXjsZ+2En/5H5fmJV3sSR8ARcAQcAUfAEXAEHAFHwBEYIOCkuHcRR8ARcAQcAUfAEXAEHAFHYEUEXv764/Cv//Nh+LyH7oTXffcdIudPfOIT4eu+7uvC2972tvDKV74yPPaxjw1veMMbUjiV+++/P7zsZS8LL3jBC9Iz9/zz6+G3PnoS/t5X7IfnfY3HF1+xiTwrR8ARcAQcAUfAEXAEHIFLjoCT4pe8A3j1HQFHwBFwBBwBR8ARcATWReCv3XsYPvhHx+EV33EtPOHzajL7k5/8ZIorHuOJf8EXfEF6+bvf/e7w1V/91eHjH/94eOc73xk+//M/P7z9vUfhb738ZnjkZ+yE//CPXS2+bit5bo6AI+AIOAKOgCPgCDgClxkBJ8Uvc+t73R0BR8ARcAQcAUfAEXAEVkXg/7t+Eh7/woOwtxvCe/6vB4SdBeHA3/rWt4Yv/dIvDc985jPDz/zMz4STkxAe8w/vD0fHIbzjZVfCA+9YkNmqtfLMHAFHwBFwBBwBR8ARcAQcgYuFgJPiF6s9vTaOgCPgCDgCjoAj4Ag4AmeIwH/7wEl4zssPwmM/azf8+xdcW1ySJzzhCeG9731vUozv7u6GZ9x3I7z7d4/DK553JTzuc5wUXwyoP+AIOAKOgCPgCDgCjoAj4AgYCDgp7t3CEXAEHAFHwBFwBBwBR8ARWAmBV73tKLz0547CX3/iXnjps6+Gg4OD8NSnPjXFCf+ar/ma4Vu+7du+LfzYj/1Y+OM//uPwkIc8JLzoJ2+Gf/f2o/CiZ+6Fv/mkveHznsARcAQcAUfAEXAEHAFHwBFwBMYIOCk+xshTOAKOgCPgCDgCjoAj4Ag4AlMIaFL8wx/+cHj4wx8evvVbvzX86I/+6DCPN73pTSne+Jvf/OZw5coVJ8WHiHkCR8ARcAQcAUfAEXAEHAFHYDkCToovx8yfcAQcAUfAEXAEHAFHwBFwBEwE3vmBk/BcFj7l+vXr4VM/9VMTMf7+979/MWoUPuWVz7sS/rKHT1mMnz/gCDgCjoAj4Ag4Ao6AI+AIWAg4Ke79whFwBBwBR8ARcAQcAUfAEVgJAeuizWc84xnhta99bXj9618fnva0p02/yS/anIbKEzoCjoAj4Ag4Ao6AI+AIOAKLEHBSfBFcntgRcAQcAUfAEXAEHAFHwBHoI/DX7j0IH/yjk/Bvn3c1PPHRe+HXf/3Xw+Me97jwsIc9LLzlLW8Jj3jEI1IG8ULNV7/61eE7v/M7w1133VVl+l9+6zg89wdvhEd+xm74D/9432F3BBwBR8ARcAQcAUfAEXAEHIGVEHBSfCUgPRtHwBFwBBwBR8ARcAQcAUcgIvDy1x+Hf/2fD8PnPXQnvO6770igvOQlLwnf/d3fHe68887w/Oc/P3zt135t+I3f+I3w3Oc+NzzpSU8Kv/ALvxAe/OAHCwDv+efXw2999CT8va/YD8/7ml0H1xFwBBwBR8ARcAQcAUfAEXAEVkLASfGVgPRsHAFHwBFwBBwBR8ARcAQcAULgm37gILz7d0/C337qfnjRN1xJH//sz/5seOELXxg+9KEPVUB95Vd+ZXjjG9+YP3/paw7CT7zpMDz2s3bCT/8jeN5/HAFHwBFwBBwBR8ARcAQcAUdgHQScFF8HR8/FEXAEHAFHwBFwBBwBR8ARyAi864Mn4dk/eJD+/p5vvBqe85S99PuNGzfCm9/85vDWt741vO997wuvec1r0uf33ntvIszjzyt/+Sj8s5+9mX7/ye+4Ev7SI3ccWUfAEXAEHAFHwBFwBBwBR8ARWBEBJ8VXBNOzcgQcAUfAEXAEHAFHwBFwBAiBH/lPR+Ff/eJR+vPL/8Je+CfPvBIe9pBCcL/qVa8K3/zN3xy+93u/N7z4xS8OH/7YSXjJaw7CL/0aPPMPnrYXvv0rgUz3H0fAEXAEHAFHwBFwBBwBR8ARWA8BJ8XXw9JzcgQcAUfAEXAEHAFHwBFwBAQCr/uvx+G+1x6GP/lkCHde2wlf//i98JiH7YbH3L0THnLHx8Pr3vLb4VMf/vjwng8fh59/x1H40xsn4dPuCuEFT98P9/wVjyPu3ckRcAQcAUfAEXAEHAFHwBE4DQScFD8NVD1PR8ARcAQcAUfAEXAEHAFHABH42P84Cd//2qPwi+88HmLytMfthu96+l54yIM8ZMoQLE/gCDgCjoAj4Ag4Ao6AI+AIbIiAk+IbAuePOQKOgCPgCDgCjoAj4Ag4AksQeMdvn4T3fuQ4vPcjJ+Ht7zkOH/9kCJ9+VwhPfMxuePTdO+HRd++Gx3+uk+FLMPW0joAj4Ag4Ao6AI+AIOAKOwCYIOCm+CWr+jCPgCDgCjoAj4Ag4Ao6AI7AFAj/8H4/CD7/xKPz9r9oLf/+vetzwLaD0Rx0BR8ARcAQcAUfAEXAEHIHFCDgpvhgyf8ARcAQcAUfAEXAEHAFHwBHYDgEnxbfDz592BBwBR8ARcAQcAUfAEXAEtkHASfFt0PNnHQFHwBFwBBwBR8ARcAQcgQ0QcFJ8A9D8EUfAEXAEHAFHwBFwBBwBR2AlBJwUXwlIz8YRcAQcAUfAEXAEHAFHwBGYRcBJ8VmkPJ0j4Ag4Ao6AI+AIOAKOgCOwPgJOiq+PqefoCDgCjoAj4Ag4Ao6AI+AIdBFwUtw7iCPgCDgCjoAj4Ag4Ao6AI3B2CDgpfnbY+5sdAUfAEXAEHAFHwBFwBC4pAk6KX9KG92o7Ao6AI+AIOAKOgCPgCJwLBJwUPxfN4IVwBBwBR8ARcAQcAUfAEbhMCDgpfpla2+vqCDgCjoAj4Ag4Ao6AI3DeEHBS/Ly1iJfHEXAEHAFHwBFwBBwBR+DCI+Ck+IVvYq+gI+AIOAKOgCPgCDgCjsA5RsBJ8XPcOF40R8ARcAQcAUfAEXAEHIGLiYCT4hezXb1WjoAj4Ag4Ao6AI+AIOAK3BwJOit8e7eSldAQcAUfAEXAEHAFHwBG4QAg4KX6BGtOr4gg4Ao6AI+AIOAKOgCNw2yHgpPht12ReYEfAEXAEHAFHwBFwBByB2x0BJ8Vv9xb08jsCjoAj4Ag4Ao6AI+AI3M4IOCl+O7eel90RcAQcAUfAEXAEHAFH4LZEwEnx27LZvNCOgCPgCDgCjoAj4Ag4AhcEASfFL0hDejUcAUfAEXAEHAFHwBFwBG4fBJwUv33aykvqCDgCjoAj4Ag4Ao6AI3DxEHBSfIs2fd8fnIR/8+bj8N4PH4X3/2EIf/7PhfDoh+2Fb/my3fCoz9zZImd/1BFwBBwBR8ARcAQcAUfgIiJA9uOvvucofPyTIXz6XSF80WPcfryIbe11cgQcAUfAEXAEHAFHYA0EnH9cA8U6DyfFN8T1FW85Ct//80fNp7/r6/fCc79kb8Pc/TFHwBFwBBwBR8ARcAQcgYuGgNuPF61FvT6OgCPgCDgCjoAj4AicLgJuP54evk6Kb4Dtm999HJ7344fpyWd90V541hP3w2Mevhve8/vH4dVvPwyv/lUgy1/+d/fDlz12d4M3+COOgCPgCDgCjoAj4Ag4AhcJAbcfL1Jrel0cAUfAEXAEHAFHwBE4fQTcfjxdjJ0UX4jv8UkIf/X/PAgf+cRJ+N+/7kr49q/ar3L4kTcehn/5Cwfh7gfvhP/4T6+EXY+kshBlT+4IOAKOgCPgCDgCjsDFQWCp/fiGf3ol7Lj9eHE6gNfEEXAEHAFHwBFwBByBhQi4/bgQsA2SOym+ELR3fuAkPPflB+Gxn7Ub/v0LrjWffsZ9N8K7f/c4PPWeq+HPfIarxRfC7MkdAUfAEXAEHAFHwBG4MAj88R8ehze9/ubQfnz6y26EX/89tx8vTMN7RRwBR8ARcAQcAUfAEdgQgaX24yuedyU87nNcVbEEbifFl6AVQnjV247CS3/uKPz1J+6Flz77avPpF/3kzfDv3n4UQuyPJwtf4skdAUfAEXAEHAFHwBFwBC4OAmgPuv14cZrUa+IIOAKOgCPgCDgCjsCpIrDQfnzRM/fC33yS3224pE2cFF+ClpPiC9Hy5I6AI+AIOAKOgCPgCDgCJJJwUtz7giPgCDgCjoAj4Ag4Ao7AFAJOik/BtE0iJ8UXorc0fMqL7/lQePRn/Gk4OQG5+M7OTvqPfuevp8/jZ7u7u+kZ+s8qJuVJ3/Hnrd8pPX+OyhP/PT4+7qLBn4vliz9UPp4Pfc4z02UFAOLz8G9dh4hT+dx8Xpf2BLKKZdHlin/H+u3t7YnvW9jt7O6Eo6PjcJwKCIWM5QFc4y/wccr35Dh+i22LdcLjAaUdoDInJ4Qx/R3bGD6jckOZ2Ptin8G/6wYqOKUeFvsM/kv9iLcTvigVP7VhxCoGqsrHGRB0rGIFMfbjWL5dDJbP+w3VgXCKcMEjsZ5Ys5347r2wtwd9POJ8dHyUihDLFJ89PDwMN27eCNeuXgtX9q+G2B47O/E7wCa173Fsn+NwfHySylLGFjROfh/2tYih+MG8qsNFqe7GkSOeHtPwQyDwNY1tfCm2uR4fHO70Lv5Oo44xwd7ubtjdixjsQul0+cuHGSeWTA60/DiWlwOj62/hwd6VBzCOZRoL2OqIJM57nbypbes+jp/weYLax8wvN3jsKbnTmYfI0tiCn5Qyjger7VmheDs3y3oKB4TM8vcK0P0uDszZh+nNrRLw+WM2z066nemCrfCyZVmsWbI0U1P3XFaMnDpCtXm/KHNkvx+Xcq6RjvLg9W/lO1r3W3ks/TyXKa9vskStcjQ/Z21L82D86L//3k74X3/82nT4lB/6O9fDX3wEXNzO81naXaCbGb03Na383Fz71Aun2i69kuXdXVdL8ao1Nc3L8D/e1zP2M+vVUsAofavMOr+pdGT7N0ZszgNapNkO1jrYm06T4TrOb6bdDw4Pws0bN5P9lWyaaHelVRZ8lVjw+Nnuzm6y5fb2wd4+PjoOh0eHqT/s7u2FK1eupP9iOvOHlTetLhOTHF+X15yndfnEvB1tWbJH0V+LPkO0iU+iXXt0FI6P6b9oqx6lz+BzbsMeJ/zIr+p314gvWjbWfEXYMcOG+wRl8ajHVJlneAmM+V/1pzKHQNmW/pjzScS21T9mXyAmDPLkyIWry5lxMmz9PIaUnU0+C9n48e/8395+2NvbDztxLODn3LHdCa3Qqj0M1+rd0Y+aBXIm3cp24MwrZ9IkKFet6Mxb109Dvr2ZcyIjgP+YfDMfc3n8dmCaWfN7NsrIlmsVe/a93Wor+yHbQ6fRLZhPOdkU42SY57s+FMLf+eGdafvRw6eMoa1Mues3Dk+jWywvyW3yxJJA93/2QQfhB5/1/kLMIIkcF09aSLMRgkamMEXYisXJ9GRwNVYzToYnk4eR8GnCQsON3sMXdJ5nzwmM76fneH68Tvo9zQmRG1DM0NL1mJlQLYeJ6h/LHP/b39+vSHFKwzcuouESDVfuMHLSNZG9AGgybiWhxx1BcjWgdIIUT4QxGMbUVjEv+J23XSHcacmL+cQuUIh6alFB8QminZPS9D69hNr2bMmztINNiqcCYcGIyCdSnPdtILhjvuBAJGJ9B4jf+PnB4WG4eeNGuHbtjnDlylXox7QZwfpxe1OGOeSGQ2052bl8HRKY8NH9s6DPHFCELdZNkuJQ79QGrE65pzBHs4z1nbSJoHHIjiy+i+dRTfaMSIbvcEMFu2vV1y3iOQ8ybA/qrDS34eaQZJrxbWou0hsB9qZFqYWuq8Y84wm/YBGANWwTDIwUT3WbuP+BOUW9ZWvthXXW2J1bSmdIcf7GkZO2Ym2dFJ9rwtjNnRRvcL02kX+6ZDltSNvNF7+Ny/uzfuBa+IP/Z2d4Uftn/k/H4dX/2/2SCFZk+2xHyaSl8YC0raQYoZv/YMhXRFyHFCdi1eQurPUb1xtcxuT8PkVQTyI3m1ePqGZrJihB2qScWR9hONG6lhf8YUWyzWClnK0fPhtFCEeHR+B/IGmZ7Tgm/Elk5k4Ie7t7aSM/iXyOT4r4YW837O/tN/0YvmbPkuKA3bqrpAWZJsVT380iDSS6o02byO/DtCGQiPEk4CCiHMQcyY4/BmFNhG+KUE7+I/QjvaElbUrJijfTDnpQRSApW1PMqZNEdlUWwwZN1tju3jTJNxwILEHLfo9J8pYUryfNQZosR5s2E+K4GQR9PvZ9/I8+R/8G3pOkRY1ij+ytJbVtpXVSfA0Ub1keK5HiFiGs7SIan9xvmiWnmzbWhjsws+/ttoOxzq2Sr7mmzmwvL+w1SIpH+/FrX7YTPvonYWg/3v3gnfCG77lyKvPnwtLfVsldKb5Bc7353cfheT9+mJ581hfthWc9cT885uG74T2/fxxe/fbD8OpfBWXP//Hlvx/+58/+ZPqdHA9SWGgymn8PxkBRYoOtVxTmpHpuLnXKMNSqbv4cJ+t6xDP/bk1S3CLxqb68nDOkOE9P6mXCmZPi1B6Up8aa3h8VHz1SHPJhRHeRRZei5F1DIoCJ9AbnM7UlKmyioQskqCTFueo6KbFDSAY3qYk4MW4Ze23siMBNNe74E6Ws65DiBYtUXiQwabMovuPmzZvh+vUb4QEPuDNcvdqI3Z95D1QtkYofRlxWLsWKCb80fd9YuHoEOhnJiqDX4xCI7kI4RxU8H2fizcLYhpzEWE+OE3SISIqLsatIbk4aC0e4sq8xJW68iLmHO+xUB8JKGBZQR45kHCta9Z4ND9rk4Ut0ZxOsSWQ3Niw0pvA3EeKdSZ4rxVMZd4dK8dklY0WaGHGeffNMullSfIZkWFkh5KT4TANCn3BSfCtSfFuFlBASTBHWJ+Gt79kNL/hpWNN69uO9f+N6ePKji0ocV7WNRG/JksENd+pcplpqIUna66hLSXGyy6o8G8qrjP0mSvGZaQ0LssjFVYQh33wHPGDFpAm9lbdJ2m1ST3yd+Z4N2prstXzCBTfwedsRSU72KV+8QChR/muLZYqFNk2KT25WT0+ujYSCFMc0kdwm5Xc6wZjI78NwdHiYNgLA/wDCPP4NJDr4F1lANGswoHikSeooG7Yah6pemQS26svGCbf9+fDZmBRX9a3mYjxROjVUdaIBlnl8yYoUBJqEeBGycDs/k+JJDQ6nYOOG0E4kxeO/pB7nfryT4tsOxbnnU1vODq65LM8k1ZqkOCOotR0gOA/mr82SyOeVFIelEAb2jN23cRufolI8luktvxHCd/5bqEfPfnz5390PX/bYCZHXxhW9mA86Kb5hu77iLUfh+39eOiw8q7/1v/zf4Wlf8PEqd07EcoUyGUb0fVQ0c0OTyHTKUJPo/EUtojkbXyzxlIHKVTn4Ow9DQmpWOjLGy61/H8FNZdd1WEKKc/UwkeJwXPE4HdmM38e/6YcfWaT3JPKZhf5IEyoq/HkdtAq6KicRqGj8kqocnAt4Ae8T/BRAJOggRAknrGEyjMqT9KNCq9S4jQwCSYxjlkYzAck4Q4pHYx+qB+FOaqV4VCiAkwDqZ1RAJwcrhMPDo3D9+v3h/vuvh7vuuiupxXElwzqX4vH+IpXksGMhDP6RE2gR4gkQCpuDhHWWIRuuJiO5Sf0GfQ3UPZVqC4lnrRiHzQ9ymKCrxDEncMCywT/S0c7OK0LVUmFHRRd/T1awk+Oq9plpg6ZsNChvRJDfLDwD66dA8sttCdFvlzj/3XxGgVBo/CCsaahFI2LKDetOZadhgm9fKrFKTPgJMPeMf5wUH2NUp7DIlaX5OCm+nSK87+ih69QZzJuQ4rGNf+bte+Hlb7jSbO5/+FU3wzc+4aD6ftYx1Q/SHJ8/ZxvKS/ucWG86D593UnwR2b0EJL4msd8rUpxsC2OOrUjxmc3gVhmNZ61QZSYR38iT1nBShFMoQbAfQTmdwqiguCcJaXZ2wYbZifYrKM5TeBVrjVG4zYRPoQ2IJU21SVo5Bk9CPP4BofzAXkvK8KOjFC7m6OgAwjAmsQv8SzY+mkEi1B8npNrNCWFryBbMpBYTL1Tjv6fSRCFEJRRhxLAYy4pI3pgU54VsqN6nlOKqf1tzJE3htG9S7G2ST7B1RG1scQJdC0/IN4t9m0I8EiGeVOJRGR4V40iKU7ihWHWURzXkOT27ay3r0pXim4z/M3vm1Ejx0vcFQT4xriwszhMprse9KC9+mae/tRr2lEnxWMyf+pUQ/uXr2nPEd339Xnjul/gFm5s0qZPim6CGz7zvD07Cv3nzcXjtfzsKe4chXL16HJ7wWZ8M9/yFj4VHfNoNM2dObgtFKIsfHtNwJTllZBHDI7KYvyMtxIyE5d+RIdt7F//OIsWJNF6SlwZpW1I84kaGZzZEMEZ1rDsnxakt9OYEGfYQX7gYIDWWYNpQmQHbYu6kuiEZmAxikJUzIpsmNXhHLO9RDCPCjqESCalPhRaVVNLeVCrvUowZA0o/31aND0nxdJQUQqHEo6AZG+h8meAnGx36eYn1Fz+PCpv7778//Omf3h8+5VM+Jdxx7QGCmxMEcgYGY7Dn+JaT8UypA/YIc070asVztS5JFXbMPsZHH5LiIrRIUZmnY7VR4ZdJca16l3/TX9z4riYiqituXNDmAZ9LSNGVOxZ2o+IgQL/LY2WIY4kpbgUytByPlpPedN4rglyNRWtGVkrxSIpPUOlbrBqbPzpDT8/n7krxeaxKypnZdDZfJ8XHscpH9k3TAWuotnX6Nsk8JsTJnsp20aRSHGalk/A7fxTCT7/tanjfH+yED/7xbnjknzkOj/rMk/BNT7oZPufPRjug7knbkOI8txau6fOZTj7aYCbSZzKmuFBw8fe3Nqq3DZ8yUf7ZcdxcX9PiKBXPQimOD1rrWXeTeLjWqhL1No5Z0ilSHPPipDjZ+1xQQkKCJAxIdjHZhCCAoE2aNWOKnwkpHu36QyK8oZ4UIiWqxA8PD6RSPIVJgTGWrGHeP2bDC1Ab5LajzLDDsa1sIrlK1oImAvut1Z903+W+EAUFzURdKcN0HHDQ2WCu9qST78/pDcYBeVc2DZioBQzXXHdJ7Mttmso2zSKZcu8T+YaxvIkU34tqcVKJo1I8xeDHsJEZt2JHyyo6Kb7x/KsfdKW4QERvVlPfH21iz9oe54sUL1tPVn8ifmfVDfJbQIrHuvz2H4bwyl/eCb/0GyFcvx7C0X4IT//Le+Fbvmw3POoz1/UWVxuLt0FGToqv0EgP/RfH4cEfOQyPfNT1cO+TP9DNURuempAl0jqqS9NFNbTbjORfL578en+wAAAgAElEQVR468VWrG9OPlMZuHq650DFMmpSnOImW7HStfOYbTAj/l+LFB9dAgo2TgwxsVeR4vG7FB9ckeL0DNW/ujCSH7MxHBgiwHmbVsQ4ksPp8p0jMJ65AQXZAlEeSWRqX0nAGyQ1m3jBKcF8lKp/1L35xgBPy4lnuy80YoqPSHFVbuobER8iYiNGN27E8CnXwwPvfGC4eu1a/k6EQjGMH+5ci+PiA9K7E3U6K8Vzu2VVdmMpZaRzLOIcKb4r40lSaJ2oMMJj7xSbU6vCEwza8Y3Gt9X4IpQMKLnASUNVPfNNSPmS+lbqoixHfF/lSLc+T+MzqrD5aQMooEkANNqr57hbZRkxPPLd8XTIrDp6NLLW/X51E2deejehFscOskaVz7kDM8MXzsLgpPiYgD0rUnzaARTHkHHTe6IDQP7t3rSU7J94pUjSc1xHmFvrjfX+kZOdn2mRWgPiuggD1Oo9Q3jPpFkKKksvN4+zlSfDpxg2JWVxJqQ4C4XSrDoRgmyTnJPcZCfEz5I45QQU4nTyNYUSOYoEOZx8a5IR51kpzsd8jBseRQ8YBhHCo0Dc8CjuiLZfii2OIVTAluJGFsQRh1OFJcxmt+uR3Lm3Ccf0Nnwc5nHP+z8XSTTC27XKUwi1haR4Jvb7a8CSjRoqY3PjsxK0yN6XcVKkVioDfaaxyqGA8CRxJMX3IyEeL9gEMjwR+1EpTieNUQUEhByR4kp+3z2ht5YVclmU4mvhtcWCsMajKpxrleXkRZuXjhSHYVatNeZcuEY73SJSnIr67Ffthd9813H4xN374aPP93Ap2zahk+LbIhhC6JHielEXakxFCpPigghmIowkQQpHD3U+mpjl1eLPCzWHJqSUkrz1Dq5kj++x1Of8s00h5uVOpGk2BumddEFlCTMCF1+Wm9x5THEigKlsLQI+E3V0QjE7AOkbJBCFCVY0FJVaXBLaMSu4TIfidCcEsT0thXYhn2kxA5UOVwjnWz9ToQpBXpTadRugfqIVk5YtIqWbyrj2oJKnSbiEyoiOUMbQjFVeQokAHytJtdjWoLI5CteuXQt7e3hZhKUa4zwtwxWcDKbcx4VRjAsWckTiI9tBmM6sD+ZLN1U+1YYCHg2F/qaU3UIhjgRxbBO8SCkewY39mW+OCaV8ow5wrLmAU4h0pYIRx3DJSM/eOhDWVP4cNga+z2pyCaowPuQxbVLAF+0OOBwlA9Sem0ZM6VM1T9vaxMGCNqegihQfPbBwMludzB68P+M3SMf20Dopl5S+43iccYzwGZco9VPjCHfllM9kNtFHaATQtLRkL4AXYWn4lFmyl1chn5ZSdd9WZT0BU/siPnx4ijzGtsWVNu+T8VNgVVl0X2i0uySQ641FnW95Z00GlVnRDoHaraty+aTy0UC6U59ZUnym/YTqfLgxnRuVFpg2aSoEC4panZy2kn3ZI58YsSjqWuVPMeLYemtsIEP/Yz9iIHfCicFiW5d1Es/mmqCfx+JrTMQabryTV1VaEGB/pTAqaCfChZIggOBhCzW+vAzJOmy0qfiY2Watvjk7fVtZZZsyXoyJ4VAiCZ5ig2MM8cNEhgPxH0Mcpt/VZZolrJ+2eyJWaE+3Cip8kn5txNqFSTkRRG/X9i0XXUjTDl5uqSutfHvzAx97Yh7myvHUd1rijlJ6KFQbi5I/1iwT2/B3Ne9qUov8DiV2Af8UyG4iv5OQLf63DypxCJ/CwkPmDZByUo/8AomX4bDkBLO9uD9DA2STk+X0ZL9O2aBYK+WllpWpqtziRMNW4CcyjLIBXICXXLZaC33JhNsK0iYyFkDLBuzZHqqseax1TohYa7Jpq010D+ZpVj2dj/uuHSD6D96b1eofwpfttOqwwZWd0CHanRRfd7A6Kb4CnpoUJ/I1TVB0GR3G2eOELH1H6Um1SRdZWgQ6KTB0Ppr47pHvvFzC6FFlzGYHuxgnfsYv2qQ0nGznZRzBSxsBVj5UzpRfDlMCZgzc3J7M5RJqJhKhSIhzTOkdVEa9MaAxyPg0JiKObSwBkcBlXapna94+0ggqF+3QZgMsa+BQ5DjU2I9imlj3YjAYoVPS66EMTceDqVJ69gc3rOPvPEZkJK+jAcj7cXxrCgGTb2ICx1Ps/yCu0C6IPuNGU2xGbF84kQCOQm2sFyMXRRfVhZZpnDB1ss7DXAy5ooSRZflkgCCHS93sTRbaSMheCVSYFNUYM57OkUYHMpY5XtITyx2VRjH25tVrV8GxbC26yjssx04B2Py16NPqO0K5JKauKMqcx8uEo2451NTfkqPbcuwHeUsy21IBKHu/5VSrjck1Q6cssXtG8+Ts99Cfx2+GKWLCqpx9cddIvAXvabx/+s2ZbCiKN/CFGZZbXWpZF5CXbdxi+LyKK7mYFN+4zdn9AFSUplKxTrtpNxoRtNOkOC6JwgFMjF1HQcQK3SqHSYp3FJy9TYnemOx/xxbRVGZ+ybRYOYfNsIaYofmSperspemHtWMJFMFlnhQzOAG+dvPXMZMrCx7KOklWhhzlmkjktklll0ystaL6M9jNrr0qXbVRyOwZ3QRmWkzU+k7HO0/WbnP9xpcvaPv+Gl++VSYVjKwYQjwq4JHsTh+cgDI82mpRyBEV4hTCkQQ6PI44ixlShWdM9nWTMCph9UbzIvRTOH1KP3xzUxDBWqhh2Q9oE+uN4yxGUGT2sDnwLh1KRxsOOX/clGz5L9nWxrJyH0wLT6yyFBEFGvhiajA6GxgDJdwN+Qjp3qdIjEc/BWK978fT3TF8SrpoE75PIiZGxvMO3SbFhyg2E0z1j0lbcb4U3C+df8pMubKQYtoO3LLY2zzetQEFKS5rQ/6Ufn5WALGpTQLzoWEUs+IJ4pmfFCbRgW6YmXWLNuZucaNam4FVe5O6RsrfZLLJOiZ8adFxUnybobXoWSfFF8FlJ54Jn8KJQ7BXpOqW/02hU0YLm0W+ZwOIOb9t47M9DVvEsSbxOcnMCUFOQo/qoMum30u4RFK8jotXTCoi/qKuQBP05OhxvKgNTIPJCOvS6iaaFC8GqCSdePtK0qqomaF8RXkd09WkOEyVKdRLZ6JEMbkMTdGohNZL6TbjbURGKoWj4ZerpnaP4UKOYgxtZu5iN+P5AFlNSOAFlGR459MHaIhi41ZOI+WLqnA+rvK7cPGt+7NBhzMyGE5MEsHIQn5goXW/FZsehqIaWk0ZM3yzKceYhJjscTMgtmGKSXkEivkqvqImwnn7xiObGrfM8ZUHq7mBL9j4u2kMTDrpelOFjVj4tTXWTBUbbUDw8ks6QyCcmq9PN1oO+ApLAlRtrYwW5OOkuARrqd3Mx2jqu8J4P8mnfBY0STPpxSXFocqjtX8Gw1Ee65HirOWNTnPuSfG8mKL9o0I0zCihqM1GmM+0m5lmgTNIE+hsuReXqbG+TM3b5kaKZG5bm7ZgI3VCRswS1VjQkdJ9o+8NbHg+F5kUBwsWrLX8w3/Fk6igAI/ijSO4ZDNfrInqcLpQM6rK8VJ5UIiXH+RZ8wcFVyBq1RBGgwJJ3JmFTZ1CpAwzUcX20robMtjX0qXsOsxetq8w19mNY1Z5gYM6oUPlqrgzRlKL5lJGV6v/56pzm783iTASn2x9EPuASjyR4ngiIscTR0I8qf/J1iebl+3yOCluAO+kuDJkae6oNx7OnBQ3mq+MVyYyYcK+fJrdSfGu6eKk+GLLbusHnBTfGsISPuWzP/f+8LIv/mC+fV2Ts0QWw7qoQ1EUVW80uDgBzcnn+KyOEU5VsAhmIoJniPEeyc6dXE56UxxufTEod6y0k8X/1kqAJimeYvZBWI68Y4+kZSQRU9kD7NLzOsffi0rDvsCU141jacUx1yQfLFFsCYBZzFrlTX6uhDrBmikSr/QTbSjXBGueQNnbe0rxXFd9/EmpCXmbcFKcx5HPfTJeajpJikfFew5BIk4j0OVMdFSJFM0keVbHIPmRzmx8SoUM1WHmYqesHiTDG/PPOKAxXLyZ9gU+zemFqUbkSWtwmqPKJDpdkRSPON9x7Q6Z1YBgSJsr6ni4NQe0nHccZvbx8hnlWCtWuEHMi4r1yHaD5IZtC97WeYoYEuLkn3D6esbXnF0ynBSnnYE1UZ1FH9LNv7ls0ZW+D8/nex5o7V1pu+Oik+LWurqs9cbE+takOM5H9bIte05LYC9tGziVxJWgur6bqrKstZ3ylopjDO/mpHi/q/XWz1FM0C1JcZiXDGK8WyZTy85sysZqs0Ge1emJmfW+8Z6W3wFrr13ms1CKFzKcjSqcFDiBA0R4jBteQqQk1XgMlRJV4vh5PC0Jl27C3QHxuepkllAPg18jVeRMWDPqk1Zvb7RJ1fcMIUSV3U4M+2iQ4piQz0GLNrLUu1uLdl1mprzmhZ3AKc3QQjSm7HcTS0MlHi3PSIgzpXj6nS7ajErxGKcfSfGk2qc+76T4YH6et9xmbIp1c5t54/I0XX/hPCvFjapa61vmtPhJNv3s5Mb5rAp+eSu0n3Cl+Jpont+8nBRfoW24UjyS4jwMCido6RJITVQTuUiTBinFyankxG5MQ5dc6veQoUlEKh3h05dfVvMQ28HjxqpW9tJz8XMe1zzvnLPwK/SZRY4vJcWjIRGNTfgpN35TeaAsYFJGUpzjQNhxApfXI5vAaCTxjYEWKU64pH+pzhP0C9/oqI1OWBIp3rig2jFOOSwEoFqO8erIedC+RQ9fs7sng31uIMS+F3/gIiHYvKH/wCDcE22lRNO5/YiEKAsNvJ8MVgiDEy9j2s9hQ/qqJ0aUKzK4a7AvUGbxRRHaXoZ0KWqbmrQX6DKyXcaGh/6d+sEujLF4JDe25x133FFOQGhSznIESClOo4bLcWhvAccT/QNvxv9rGZMQXfM05RleRytsSv7ewLz04WIaolBXHkdH3PMYPgGsRfc1yPNW775oSvHUfpNjeW7Eb5mKZCxbZrPp47NQCIM3j48djAcbL4yDOTKuLz2iZ0k5b3dSvMzYvUg8iOxsQygAR6rlNUhxq81G76Vnzg0pzjYHiUCfcuI03j0VM0u7kVM66fD21okl42uYdlSeRbbBvFI89x2O9aZlyet7h1JZUI9iC7D8Li0pjmpttLkTIY7xwWPs8OR3HB1iDPGjJAaBWOKwXqS5gYfvq1SRts260UmCYWen2XqwGdPpK5wU5wKRmHPaDkw+lAzZ0ipWnpu4ra7erTcC89/c3u2JKIyXZ/8iC6wgUYoN3rtoljYwmOiGVOIQVzzGDt9JYpZMjMff9yCmePIV8snTOh5QOSFcZofJJjWTza1fIClZ72fDRb4qAB03WCu/82USN32RXkPcRqR4a/4akuKjNXBb+2PLjj5lT3n4lC1RPvvHnRRfoQ04KX7fUz4klOKcjI2EIpFcLaU4kbgQPqHEm+YkNF261yPFk6GCKmmuFt7UoedEMJWLoOOkOxHxMT1/r0WOgzEiF2VLKZ5I8UjARqMlGh/4CMQVj+pxFtcZdaNUJr2hQJhZza4NCavMnATOpDhpxfMaXi/mxSAikqCk4caShIOO2lI/IPMTVBvbkeKFAo0ENP9ptUlMQ6R4bOeDg4P8GG3WRFIcSqmFuppITa2Pz5f6JeM6XWR0lPrv1SvXEtGefxC2rM5nsQdFuBDerQhqWnQV4avNQm6wE+3NTwPQsUkqfhWmpGW0KzKcIwB5FScptm90vKJSPGL7gAc8IG9CaENWE7slJ6xZRd6zN5ck0B75b8GcJ/j5Edv8d8OmLjEbS4icqbypobMTwXpmJsQ5fR9CPGmZR1O28+eMfSfFV1gAe1nctqQ49B+4JA0Vf7jpuukaqmG6GKQ41KqvgJ7fdK0wGsRAd1Kcr7V8PUWVaV7rWAiw3nid5CGcFFd2axoEfEPXJpWF0GRFUjytx8quKcaZrTK34unjQi9PiF1gUrxWiBNqzCbNJDdcqhlV4ClueCTAkzgEQtwVQhwEHflCTeCKYZ5k40v0ILR3ILZ2KUP+g7XtnGVTh+srw17mUJWjE1M8+35YpxLepMwvzdOYbN6ZIcVhXZFYMChZOBmesr5jSU535RRqVuUnXxXFPS2SWJPi6W+4TwkIcSDGk0ocyfAUUzxdtAniqRLfnd2lhIW7GKS4bLHtLMtIjE8uRhMvWi+niZdtmKQ7ri8IKU52g3VapbFKmWhuZH9s2C5sRcDlsdNSTopvifLZP+6k+Apt0CPFc9gGPGbVIsU5SR4NrP39fUGKcyKalOJcecxVzVqRrJ34GadeHi8jQhMMByL6wRAv5HdPla1h5uR3i3ym/KNBEVUY6TbvuPPOCP/0LO7ep3jiSPDqcpECPJLi+Tg8Y6CpDJQuPs8/4+XlxHhSiitppg6JAjOp1DkL45gRgLkds4IClnNQSRTjWpu1+VSeIhFyW6v3C+cMj3jyjY+8ENBijBs0qe9FDI+OEinOsUyx9PDW9ZEAoewaF08hK9xwMyduely9ejXs7e4zDAiPQrRE/ImsNxfWDFbryKXsnXJjhiuRoQHggABlaqjCWfzB1PQU2xuVIvapYdY/0Eg/PDgMB4cHaXPpgXc+MP3O5wnu5Eh/ODPDchFnClj8ou38Gmk5SuYGhGL5TBIdALGNC8EjwFyTsixQy2ApaSJgpLhKNzO1Oyk+g9IWaW4TUry433JjKB2BxyPztKYsOh7ege4ikeKwPNnk9zYOzEjxNvXOwhWLMua82ffaAcrN1/Cqz4NSXM/leR1FuwSINthsXutnozZdoAQz16e1Ct9bg/h6YwcPkyfEsEyA+TwpbuLXw2cWuyXK2VkF+YUjxUsjD0nxJNCI4VJKOBQ6JRmFGymW+MFBDqmSLohnF7vXpHZWdcjeTKR4OR6HNi+k17bUzGmwjYinQR8E9TsWnaWlOSeV1TZwRX1zFkqwoYd4yqt1iSd3gliZKI9qnSa7nd0Tkix6jr0OrcJs92R7UxzxFEsciPFCikOoFIopDqQ4EOLp2fg7nuTTe70XhxRfY5JOO0pOinMobzdSHAzCao6jz8TchM7r7GZfz9Zco/e18nCl+Gmie37ydlJ8hbbQ4VM4oZoXaFwY6YJCTm5x4jymb5HiZHBwUtYibk3DQs9PE4YLf0SQqOlCyBI2g9JpVTZ/pmcozZDiiYhHIyRNihhHnJPY6XhfMl5hNtYKdr1ZwA241iYAbUbo73P7TZLieLKwcMWN2Hex7VO5kvKgXiaoDilWoRDzIkOIjUHrkciDvVO0BybmynM4+VlOKsDvx2mzBjYWThIpHhUzgA2E9YnfJ4K6scKRMVjIyNpRT/0oEVEn+L5aKV71cXb0kWjzYTgTRcLyfgyNYKtOmsQ0kb0m+V3Gi2hWi6dAVcnNg4OkFI8hZO6664Hh5s2bWZmS669wLo6AJMZHcUKboWASDsZWA1PdZ7WQiNMowO0qzwBr9Y5UfJ4Hbsxhu+AjeESZE+dLTCv53vUoI2idhSVZYSXCt65dkW1KdtuQ4nn0F58f+x/Ng7EqJbzVNqDAsxeNFIc61cT4RgQqrWOnrRTHeWdUxhY5fx5I8Vh2fjIH7CMI/ZCnUFzPt++11Hc3UP/PErtUyKXpl1TOWm/w+eGml1GuJaR4t6/NEtW9uhp1M+s0+64LRorT3Ntdn/EOo2jnAvkdTwtByJRCih+Ho8MYPuUQQqag72GJYsDeZja6ELiAIZ/HMCeBRTsze3RijW8ST7riLTGD6mNC5UniEO6EINk8HD/KOKrnrtJCUcGtSXF9arMp7i7qC2YuG61Odjumz7hhm6S2M5TiFDJlZwdCpqRN851CilPoFP68k+Izk7ST4hVKtxEpnu3AYlKL6vBT3uQoiTlg6dw206VWSOOk+Aog3gZZOCm+QiNxUvzeJ38gX/SYbXulSOZELjkw8V8KNxKNq0gu8gsi+TMtglkTuDZ5B6Wy8ui9g5Pv9DzlbxHHHNYWOU6bByNSnBSjRHZyVQJWJhmUaSM+Hnk/gnAgevPAUtPPkP28HXS+WilelQ2BKBftSHI0q7rglxKXD4/zkXlIDArUCS5/I1a8snExLyhrCTdTsNLtz8lfMNxpg4NC1FAbX7lyJZHe0fCPhG08+UAXZoJCYj+pxYX4TixyqHzB44d0yFOIPiiG4zFcjBpvdtfhRUixncdYNmgzYrjeokGbwKiJV8uAh8Wvjl2PI0cpxUtPL31JXspDCv/cH5kVbyvG4PmDmwfh4PAwXNmPpPhd4cbNGzn2oa53LkUGXpLiYrwP1GTV3NDCTX3OlZeEqxnaBZUB1vxY6gHKmoo4ZHNpEhEJ5dIyGppUQqdFXy8rzQoLEfb4GRXZWm8b5nO7kOLYWLk/0YZjOYJD6K623XERSXHoDxiLFzvHiHDu9aEWGU3PbK0UNwlOg9hvkPPnghSnC1UYkBS+QRBGE87mcDxv06ZLSe6l6WcLz22BxsY4G+ym4k3bDbOkOOdFeYALtuXb34SeqeOknXNZw6fMQJjs3xgSJZ4UOgIinJThQIoDEZ5+P8R0TJCTbcVi5OSmpy6nyVKw65EQRDNWEDG5r07RzuIEa/PUnlJGt/pEKlUVh5uFHIH7fWGrd2aeIdU24kOnWeDxkkeKx53XFPQAs39T7Oxss5pGF532LCFemiItNArJRCVluEmKJyJcXrRJccWjDxSV4tEpdVJ8ZsTxNE6KV4idZ1K8s8kmTtHjvGCdYCmkeJ5Iup1mG5tyaW8UtqY8q1xn5eFTNoX33DznpPgKTcFJ8Zc+6XcyKU4Lr6VQTnY5U6JxAtsixSl9i8TlxDQPb8LjevOqjkhxHpM7mToY0qJFnBPhTN/TM/o9vJ5EilNa/q9OF42SfNENOqhkbKCPk4jxPRYeRWPcUoNrXHSZed15O8D7wRiMJ2cTndxwnkuYESCpiawmQ5Iru3Ld6eggXdrDjvoVNUqtZuZKlYoUp34nlOqUBxHipb2LAuY49df9K1fSZXPxHdExODyMsb+BoN9Lt67v5xA30J5oKKtxlshuNHjlpgip3CCOLx1PzEYpP86oVCrwJmmRw2IrY87nonDnsTKmFbFNxjuOWTDi4Scb0JywzWXDDsKUJkTClo0Dq8xIih8chLgR8cBIit+4kfq3OaYrtQs7zs3qaToDCgfuclWkNlM0VcQAkjPyeQXstMO+kxwK+ik8OtIHbNdl5IORnaLTOSm+wuI3yuJ2JMXFuFa9fNTZRniw76XibfJBxTnEsJtLNl82dyYk0d0rrX7H/Dv17F3ihnVh584WLxifoA2HzFL+VComzK+sUaqMasMXvm0TQz0s+HewLVt+YBm1UYjEHaxD8ARSR3mDnavFR71svnvz8GVsHVQvoLLk8jU7q5rrcWEVZB4rXK+c3fGgSXCxZqvCszVGfKM2dfN3E+FTZPdk5J86FTjcmO41JNmi2TapEeHKPCLk+YkDMetNr9mlUJR/j75tEpN6sx37gtXm1qb7qI83z/Xz/nVyAkQ4kuJwiWZUjB8mEvwI1ePxXyLFKXSK7OsSe+g6gAqcfJWxrGN+tMfVHztGvkbFK3s49zNq9YbNbIxjixRP8cPzeJi8t4DmKlEF8D04KR7LXvkIRJrTjEd2byyHOlyo4QA/LvoUMvxh7g+N+4mKP0ZCK/DhEumN4UOjcCemy5dsRoEQhk+hizbzLAn3r8opBcuvZvxxV26kqFZSc8JMvXDjd5zeg06KV9ieAileukQr7B1aE53FtvQz1o9Y55bmUbZMqoWWL6mDw4H47OTm24qdlErf3ZJUpLiGjvuxMyOvrAHttz77VXvhN991HD5x93746PNpE3HFil+yrJwUX6HBiRT/7M+9P7zsiz+YDR0iqmGxLvG46W96tSZSiSxuGY38cyLAW8R7mtYYiawJNV5GisusldsW0ZuNORZGxSLO4/v55Zv0XExrEe+EidhQYCFKimIdJ2zWfvFoezJUFDnNiXr6zlKn63bh7caf41inRYGO10kZEBp0aOzlcsq/NWlc8ob6tYj8fMkqxDlJxk06ahjJ2mjIRyV5JLH3YjzuEgaF45sugUnp0Qip1PWgDjnCo6N7MTQKI7LT0dJ0ER2E04nvn92EielJcQ5kAJAuFMMX/o59JB5NBIMz99XMZhJRAzHFm0eE+Q33fLxrgpc2CiaV0dGBgf6MN9fTJoZFiui8rXdgHWOe0dG6//r1pMa/evVauPPOOxM2+cgmN2ZNUrth8LK04pgoc86azmruPEY4FW3mkPOlu38aVOWosEXAJ0MgFd92KFUTVulGU/o88TPKqf/9jNGz3Rusp+G48bn5SSCcXYHWfvOabRrHXw4ntWGDLSXFW68ZKbK1+ruZz6RS0HpfqwyzpPq4DnWpK6V3o8Nku6Nbv9SiY1KciiFIXunkacK+R4rP1ruXB1ob80MVB0J6N9WDhxtDgkl+31k3xBqm7v7AtZP6Qbce6HWa47QRso6bZnMaXKP3ZxtDvbmjdrfEF9w+E28ZqOarvHQ/HRHbuE5DlI+kj5WV5ERiMnn7MyEXtWyEL7dTDFtgw+mSEa8lB7ItyeYkOzOKcEgdngjx43jxeRSClP+S2GVJrH6sV8YPcSWRRSKewZwH29IgLWHdwJBJLZsMT9EBUc821ChfTsYbfYvekUwx6BTgZ3T6obXJOL1O8LGJ70gzKQpumr2NvphZ6HOdB3Yb3WWD9S3+B2w+Rh8n+huwIRB9Hgifki7a3I1+DQiDkq8U/7PGCttAA4w1mdWu0HC+b8xz9XNrk+IzjTA5ctMlm+vlt15Ok+XfIFl3Rj0VUnyzzXtdtZZ9Nmu38fxGNsoGsN76R9j8Ve9+MRtoZI9MlvzZP7UXfvPXnBSfhGuYzEnxIUTjBBYpDnaInIpbZHcvXY8YJ+ONG6CFNAaiMv6Qipt2ssUkxFTIFmGu05JRoFERRDFXcjNSXKuDLVKcCGxNipMaqppAmcFHR92SfY9l4BsC2X5URopFPBNuFrZVXekyFYsUpws7WXxPQchzg6T8XfcAACAASURBVJWFOwGCWBsGTPGc8uUbHmXjJZPHISDxXCs4+KaGIObpNvWsgo/HSCGeIhmHELaC1ORHZMOzzSBuB7IwJFllXTtVlF8qeybJT8L+3pWwG2OU02kFDI1DTgN9nvqS4UCktrIWH0bM0jIlHBWmQudqNf6O2CdTn6P47whMZQxwQhwdDPDdixmUbfu4EbC3l1RJMYZ4VChd2b8S7njAHXnzoZoTjLqEaGRblmClwirxaMkJ6zq8qELrKkwU6V3jYZDi3JBI2JwOKX4rjeM1CdTxKpRntzV9ifnXtlI6Kd7E8FKT4ga53CTF56RDzVNavU4s56a2Gn59UlweE9Zz5CJSfHYjQtkaGpdFTmyHFAeCjzbiy1vaql6Ylcs62yfFUzVE4fXxiQb5PnJCB8RzdzKcIMXFJnRDoUntngg3/rMNKa7XbIMgBwMLTZIOKU573M3NA+wXJqG7BN9bRIpTnySbGf4FojterklkeFSIUxiVaJNFFXkkx+mOKDJZhgumJmbxb3qOwiKC+Q0Nx7Eua8YMKV58iLz5mjc3SKWu84eOkDezWHq6pKBl16xGijMw04ZDb9xqu7HTABnTQSPBhZgBNjvigUUU5dCsEwnseCqWBCpRJU7EeA6fEr/H8ClrkuJDQhz9CquNbg0pvpKFnUjx9X7WzW29cqkpvp2xk+KnA/pp5Jo38Y3TfXw+H9kjk2VzUnwSqMlkTopPAtVLNiLFNTE7oxDhCnCtuhCkKl56ycunFz/+/haBDmvpmMYZPU+kNn8nkfKcFOchXpIBYpDY/F1HUTHQ3AGH2qeAFrj6WUQ3J9o5sS0WJoZBNHpbpDhtcKT39EhxrBvsgNKbKpcun6crGwUWKc5D7ogMRTlLfQqJbm288PY+OSkhVKgMwPFGtQwoz8vFpZA2Go1JKZ5JC3KZsnRM3OzO8dcKefqb/xvzjaFDonHJyxF/L5fcoJrGUowIBwBRQRVOcgVIVUaOHDmqTBUljm8r2j3VO6UFhQipaeTRRbmRUY4tq7A3TFkX1f2xmBCv/SgpT65dvZqctNiJ9NHm7NaIBRedat7VuHPM8VKOrDkPaIw61lzLmaNHeP5UlzSekAfPRdabBthe1asn5i05WlaY9CeyGM+mE5ksTuJKcbEWLsav/8CabeqkuMTaSfGCx3knxYUwAA0bPu8XVXdZgMrap8aYvqCPKc75etkKSwNvkAudOU5HTmhvjRvNI0tIcTBWq018TpqvT4rnyrHNB7KbYRNjjhTvzIDC/jA2JmZJcUXiJ1Ht5Bo/aqYSokNE/cinEHOIxuOTdEov2b48ZEr6+ziFT4ETlBBbfPwj7cCMPLM142fHR0yNLcQObG4g0VHrtCD2rzQqtF/FwglaGxek1BQbOEIp3j5LsYwUV/5LDv2k6Es0Cpu9TuE3Wr1n1u9MiqMaP52oJUEPvo98WfBDSqiUpCKPyvFEisNzJysqxZ0UH480K4WT4jUqvU3wJRvkrhRX2DopvtkgPSdPOSm+QkNoUlw45YZafJYUT7YNC09i5UskdO+d9J1UB6Mr0VBh6TJyQpPy0wYXGWGC9CKlNB4745eJCmJZKevF++IFNEzq0DRsol1vGKh6U6G3ycDLHknJ+KPj2nFFfSoXGWakFM4RVSD2HFduNxdsrF82pABMFZO7QXJrZw//Lo6rdhrBaqajsuBP4oUwGIaFDOZE3CD5zfsPbztZP1Klw0mFaiOCFgx2QkFjUvpVCPv7kRTfxUuNQLGeSPFoiJLh2TCo6eRA8R2AtLeIaemwa6Ua4pMHEvwC5YwXvMKlkPmIKa+QMNplnHJOuHOlUjp+mWLow4ZDNLLjcc3oiCnf33Rw0+ujsY6KPXom9+2srmGOMLW/5bj2nNml6QHKihDgZbOciJbKEHjysatzFkbxuFQrLD5VFk6Ki7VwZYjXbFMnxWXjOCle8Dj3pDipKXn4FDa3m45yYx0hVblQiut1wtr01mN7lGZEirP1fXEYlaWkuCFCyf0/XaextlK8Vh1XKuQksOmHT+kpxPVmfZV2hhS3NgtOkxTH7ZToN5ANBiEBjxMpnuKHEymOMca5QCOFV4l22fDHIsW1EGkHQ7FgW3XCpyiLtLap2FiQm0bYKk0lOvodJDA6JaW4OCjBjDN73uiMRizf4vHaaS8ixekILIVJwcOzybaGECqkFmekePwuhU6BkCpxQKlIKeg8SEtiNnyKk+LDgWYmOAv7f2lJu7alK8WXwrkovRSytR6dnGWcFF+E/XlL7KT4Ci3CSfF7n/wBcYFmZbcrotBSSMdn4rE8k1RUu/9EikvVb33LtiYnNVFLJKfg89TRPlNBSkpog+QE8nI3XzxKu+v83XyRb6m7IYiIVB9n/4UTYgYpXpGyRntb743JLFI85sdJ8lQXVAtzAry0nYzZPepukDcprtF+MjYuymaIQZQzUlwrsnX7ljAY7NKffMSTjkHjMSBUcBHZzFUl0KbpzGGJq4pEa2miQsQnzFm9WhtFu7v7aRxENU4cE/G/+BNJ8XjhZzRAh45atWnAXArLOVCKJ0Hhsu8ycZHHCbZb6ao5HmM2eBrviyWicVHGSfoUFSdxY4CR4tp5FGUGgn6IC+sMCf+W07qE+GZpxZzETnFUBDdT4SQnQg2S9rF7Unv1qcqzMojXJFBH80b53klxjtXabb9mmzopLnu1k+IFj8tGipubvTMkajYEYcXLBKA18GdJcTAP2uunNRkvJcUt8jcLP06BFNcEa+P9G5His/bBCNPWpskpkOLUhGTDJoU4nohMdliyN2N4lMNweHAYDkg1juR5vE+H7u45OdmcFC8nFtEcRoHKKKY4s2ChKoY9mD5vLYB46g7/kZf05hCGJbZ5Fnx0xtASpTiVl/Av7WHEOR6FT2lsHszbTDJlJsVJlJbV9RQKEmOHp4s0iQCPJDiGUozhFDHG+OUhxcFLX+UndcqV8sICrZvbKrWsMnFSHFt9MlzeWq2g56BmvqP1K9si4Hmb+So/fQ1/wsOnrNUTcCm9fuPwdpgv1q31yrlpUryMDejynPguIShAJcC/4wSuPpLHn+Oq0mQPMfK6RbK3ykTPx391SBNLYU3pWuXh7yfilv5NlyFinSkch+UIW+R72W23FRfZADQmVK5w1u3R6grxGSJg6Xm+AZHrgQZk3OnXqnCtMOdY995bEcTFYmTGAld6F0V5wjMbkZJc5++U70ASNfUjqEd3T1R9X+KHMsMIZ/upSR+NWrW/gcd5i+I5HldNm0WRFI+3uyuluIkpYdFz3BQJ3gyZ0sqjZZSTx4GSE+GAqLyoPSB2Pl2aipM0jm8aK7x8TXXWKKY4cOD4Iwlx0Q4ghgeKXTSm0bKCEE+9XTUJ3y0o3ybtfuRyiRyvHq3fxTdaetP5WS5uU31/5bUInNfVM908w1NwcJYUZm0o1mxTJ8VlSzopXvA476Q4Te2wEY6jjG2a577NiN5JnRUuesoG6dkkYqM6WXiN+zRKCYQidTLv7rwzQYrD87a4A+xS+r6csJNLdHv2qW1GfgGqcWnjeSPFO21wWuFToDlgpCUSPJ5CTBdngmocLtaM/x2EgwMIZRdt0PgMneKDOSsKQer4sVyQ0vKlsgWGdwTRqc1VSHF251B6T4tcjthj/+VCF1JKSxtznfAphRQ3Lhg2VBHNnj/yVYTTM7nRRfMYt+tRDEVhEqP9GcMcZlIcL95MfvFuPD2KIVcujVIcfb+VY4EvsfXOqx8wWwcnxZ0Un+0rPJ2T4pug1n7GleIr4MlJ8Zc+6XfQ/qgNW1JOc0MIbClpBWjVN9gzoFAmMtZSevPvdLUyoYZsklZHkxpX2BANpXgkJong5iQ3lYmXn5cp3diNynEi4Hk9Wkp0MugSP8dWjir9QCluNXWPlOckOMePvzfdUB8vXOyQ4lFVUhQ4VikYPYkGGaSiz1H/lJ2mEtIlu1lVqBX9Hg6cpisTzQxKB7zcp346hvNgpDeRpaw/wU33J4msLj+ybxe8C6kPJeOkayHz4Vhh/A9OP9BFRJkQ5/2Zv6qhhMnlou/JqK4IWSoVPsHzy02jjqJqAzyXjeGd34cGOitHast4uQ8MeHZeAD4TGxa98qTE+jZ76lGFDZfkOlZKb3jQnQUt50N2K2LQm/2IHC1WGuBxG/iboyVvNljfys/WJkXHbywp1iRQ59/rpDjHau32X7NNnRRXY7WhEGqR5XpMzKaT/YOTMn7R5vSGGg4EOPFFa6TcOBWEeV4zCf0BRd5SvrLGszaH0VJaRornpa+/0dudg6dJcbY+qLBf2iYX7xuQf0NSHO26dogT6PuLleLZnFDYLVCPl67RmF2ZfTC/DrZSQn/l5G8KD4gq8RSeL5HiQIwTKR7V4pE0j/HEkx1KF3Im+4jb58mKSy/vkeLcxhMWQ3oURQrbhk/hpLgixHm4gCwaopMWXCmux8ZIKY5+wbid2FzBFumNwqdU4ovG22cJdPR7gQCH5kxENyrAyVdJYQ7TZxA+BX4HtXjZBLks4VMiSDOx9cc94zRSrG0HnkYZnRQ/G1K8zNjjVp2y/7nvrm1aV4qPQT7jFE6Kr9AAnBR/yRe9P+VYLiuEYaRJaYv4pqIQAR4NNU40c3U25cmJW3peO4cW8dwjxbWBXRncGBaFK6gLYSnjoBPZTuXk6mlSY1vYVA4uxWxm7UXKbNGEEOLbxJzj28Iq2YDMWbGIekGKR2M6xqk2SHFKB3VhRqAyLM3NAG3EIiFOeUVSmIzu7MwgjZqoa3RWc+gJ03nhqiVuyDGDnpHf5X1AUFMYFfCk6Mb6kxTSpCVXzWsElqfUXSuRqYWwXOgo8H5EBL7eIMrtzB3BajWTF2021eHoFGSNCebTTQ+dKMUFT4QvDxOTNx3oKGYpWCYRSLmDpyqIKBehYpS6vdLAYExxc3qrlPFYyaZ6TG3wCSK84QybDohwxcj3g7iLtAU0ILzh6ynThPyZFWb4zbKYL+Vm+dtPOSnOcVnbGVqzTZ0Ulz24RWrPkt2z6WT/cFI820IthbU10aR1jcUfznaT2sy1BuA0OcVfXDbKYbUig4adHFwQPqUi3/S6XoyIuTAqG5DiPOSFLk9lE65BiudlXu5kQ9iZDS7abBHi1nsan3WFMMz2MuMyb7RsIilOCnEWNgWI8aNwgrHD49+RFE8hVNKl5xhiJcUcBzFMuqMm2yNEhpdOTzazVoq31m7o1+V+H8scyv4SJ4OtTSS8wFYKTphvRPqLSOSqY5p0+pP8oWLvDpTiswtuZTain6yttmQYdjbQ0Fae6wqTZ1WSAA1OzUJxThIpnkRd8TMse1SKw4WakRQHgjymy5sMsMN0SWKKOyk+1wfbqZwUPztSfNu2E887Kb4qnLc6MyfFV0DcIsWJ2Nbxpy3jSDtznGyOqmxOBPJLHjlh3iPZNQHee18LDp2/jg9OZSm76YUMJBWGDrlCFyhS/dK7mQEkyi3Ux2iroMHCyxyDbWQnr6E8G21ICFfMCE1DhiIoRuDo5CJSHCpK1RW/s5PIKvwEkM70PZDiMnZ86WsRe9hQSXVl4VRkaAyyYIF4pgtliOAG5TdwkPR9/IQ2ayjMhyD/E0OPCBZRcoGUFgzGjrdDYcT6oUIjH0fk4YLAM0/q8YbhDPUHvA1evFwEyp1sPQiYulvkRPnmXRj2IBnW5HBmSJhSmxxpuowVVeI0d6QNJTzGGx/f39+vCXY1ZsoYAoPc/NFqdeyOlstgbbpxZ14aAwXllrNLQqhCgpcy5g2cxiTECfGyndOfwGd9tBWWgSqLNQnU+fI5Kc6xWrv912xTJ8Vlr3ZSvOBx7sOn4D0vtPme1x0+QPjg622kzkxueo3Na1g5rQXZIHlukvGN8Cn0/ll1s1XeCVJcX+YlTuVlApNClTU2m1tro1ad6w2O1kZ4MUUxXB3Z4Mb7RTiJQSiKSSy7pDjmkfZeVpt4mR2N9jPZWFEFfhwJcbw8Ey7ZxP+SghxPK55E8hyI8bAT73xBQhdtWq4Qj/CSaGW4AZCEM3CnEJitqBjnPg1mGPtSW/VfTD/z3aggzxshdEIU+xYnxMG8xBOklq3J+qOp8p4Z2zpf1taA8ZgUn6S750qDtjsR4LEMmRSPxDduvu3vR3V4DOMIpDgPm8L9jstx0aaT4nOdq53KSXEnxTfpQx4+ZRPUOuPQY4pvD2iPFOcEtyB/B69NhBi7+IUTZcLpJ+Jzw2qMDbWSMaWleODVhZOoIKcQKeTkErGvSfF4zKyoHvA9lQoUvJuYln600cmrXgy4EmebnCVSlpshQlAwRsqMZPhMYJuI6VQ+MByBqMZjZFQXecKYFVeqo2PZbWIAHb38JMZgTsYtvAuwxbjmZDijkd5TYxM3nWPgocYbysGO1IadEI3A+LEmxYl8BaO4eKOc7Na/c4K/KfxF3GijBerBFN7omFMoHtMwJtU1kd7ieCdzPphzqPuHpUrLfYo9p/uhcG7oS2uDghThTH1PipOEUyT9w07Yi/hjiBrcUsm8Ny8zqY2sKYEr3C2nSz+TnC91jLc1Z+TPmUOcN0zISUfOVpPinPBuTWU6jWhK46G1CdGlU+xqfvySF6/HHix5a3P/5awDnJ9GH1irXfPaMbIF0nzeMeKWtZSZekxotEOL5HWZCjkBuvU++RmjECfygyVvlFDTkhR+mj2Hv1Yp+eciuX4nrIHtkpRvqvKynT5Zlfxy0XbwqXoTK6deD3vpIacRfuz1SOLqEBHtudvaId+84+q1i0FHwSswc4YC2xw3sRAKdLGa9wM05HyNjWhBDheE8/otIEVbFy8oF+iM1PXqezGWtKLbUBULe9d4F5F8MzZD06doEOWmnaJJ/gWnw2R+dXx52Mghghsv1aTwKUcQOzwS5AdRHc5JcXyGBCdA2JaTpfzkampJRpJrTGyMuGLbtk1pyKeQjSzUYe3T8M0iI6xRPtmJ0VoMpbiIKY6LXrYF1SZVHk98IOoQMpZApLKLpZYj+WC90acEKyObd2bGIZ+d++7Rt4KQjXAvVvyJIpUUUzyR4hA+hZ7hQqTKJDNsNPJtRuUbr3GQQ92/xuv36N3972GD6Lz+nN+SScSatmW2KWJNZG3yM5b906l4z+bL32nqQTVwXtGM97RsKN1HWmuxYeyc1+5lNKLexS9JZtbQqYriKxIp/q7j8Im798NHn2+HTZ3KzxPB3Omk+PY9gZPiL/viD4LdUhGS8JkmkmkB44QzTzdbOk7g8sU8Ps/jeFO5tKKbVMd5UccX83pQPgcHBzm+mo5z3qqPZWiQwhdCTCTUqupaxmPPEYvljQYKqR1i2qjkiKRv/CyqP4BwBAKZfoQqnS6dwWOSvOwxPV2CSnVPpGxSEEAbp2OVSeBQFCSwlPGjlgmprMIu5Sg4QJl4mA+6gJFfAsogqxQVNplegcxhJwdPrc6xKESKFwU5bgRAj8c4izGm+F7CwlzgB86N2CShOPojxTNz6G1ivOAGfaw4DFb/yu3dOp6aFUzty6yKCjSO+f2SE2sj8W7edoYyBpxS3DSxVPZWSJ5GTEre/nEsQE8s/68HoVKFtRx09bk5dvE1wncy+sQMSW7PGLMz5lrp2hRp+uZ2sca3geMcV/Rcwz8kcaFRRr7mWiQ97wJ9ktwmrMfEOltvO6E6slJxYeONCIMxEW/bA3po8Hz4O/WmcD2kgEQT6mpr3OXjtxSSzB6cxXGF9Yz+Lk6mXA1rOMv6tRBq2Ixnk3hzQ7pPJy+fdZRCnOpK9itlWG3+li+G4VD4ukU9vU/McTuoXit5mZqEsUZiYlBXa3ZnXRa4sLwFmWq0p7XRTaaCxJjZD7EcyN0I/m9E7AvDpOAY86A7R3odxoJMzwm0VMX+Gy/NBFU43VcDoVLgM7jUPf4XQ6dEvwEu14SQKVVzCcEG+DOw6VnGWMGL7E/dgqUGVb8j+w6TkA8iCBYOAPofur9ZRFV+FzsVC8XWjgGFiSw+SSb+NVGHNh0JaLJQAzFJI4bbfZ2TnuPNuiImyhCokxHgR2FIQ2w82YrqbgTszlTOHFN8Zy/HDN+/sp/8SLorK/n2+N4yblLnnZzneLrZZyazNpMtnfU779rBvr5Ncdiza9d+xZquVMO5bAQONJ+0nArinCYrOyTFaaLv2Kkjm0vYlEY+1mZavZnfuDh7DsKzSdVb65asg63Sszy++ad2nRRfsZWdFF8BTE6K3/eUD6UcOZnMyVH+XSvNUlK8MvxUyA8i4rOBwi7tpPLw74RTwMh9QQIbRBYn5glWTbbzvBeR4iDDGLQWuIZEUEdjF2L+Qay3+Hw0coH0bJPiyR6KadhFNXyjgdeJQsBwbHSdwTjWLDGLhcmwnHGaYhoyim3jXH3aOX5IC5Cgz5VFQmWKmBXnE2PnsTieKZDMSUibEk2jhjn8tcityPXJiM6Xf1otzxYGbtjDACwP5Dh/muRukMak+hevbB5nZWVm+WVSPG7KpE2C+iisTcjbx5eBFJeEin6e/23WgSrUUGw1HX/lYMyka/VjGgewNYGxeYy2dVJ8hYXpVmUxYm1vVTmM94xWjDMs2sR6hmOERaS6VeXtOTut7y47Kd5vG2QJKewIXahsrmuF5O4R6C1S3Mpy1Daj73WeIv3kJulqfZcRT2UjoISSA1MLLZCGKrpXlk1IcbA5kOTsbPzz8Idb47FB3ci2ze8e2AJNUjwv3Q2cSyAbZogNQq4ws02EUpskxSsT2zg9wknxqAaPl2fmizYTUX6YfIRIjBNpHknxGFs8fhZC+zJBwIqf4ixjHow3ZQP2woLUhj1FAYSupi5k1yHtkgDHOnFgrZEY8jD5ODhumvOBCAtY1PCmrRzRos0z7CZwABUV9sIeN6zKpANBsZG1icrEKbEt048Ql8j+RuFNqKy9OoL9WUIZlYs2Y1zxSIzHk5uRFMdY49HGT34lCzeTTwovoXihD92aH7KOVrCS0gnQFfJhFV8ThXVLdmtap5rPnBS/dcBv+yYnxbdF8Myed1J8Beh7pLgOGUKkokWI86LMkKPJOMpH9IoKWZPampQngpd/TiEoqAzxO66+4c/w8Cg6ja6DVmCTUZ7LjTP/SClO5ek3VyzzMVNok50ESuH4zmjo0iUq2WbJsbrl0pliyqkQKrz9OFGuFfN8gwCMBTCISZ5eFA3cGET1hFJ86NvsKU7guOvGm9AbFCZWHs14ceSbykv4ACFbNiWgrRQpTkZRJIHRkNWGMjdRYxxH3lZg6RdDFC4bUvEMdYUFKU4kK7xFEAaUDzotaDuLy7pkv+0ooysFSuG2gLfGdmb+AmzA8O0HVk9VJyhicU74eEQ5YDY+TaUW+agW4V/8V9vwbizkRMhjq9fdTufbMQjE5hB5HkZHdlJ8PLrPTQonxTdriuEm7/kjxbtkeUf9rQEaqZSGamoD8ZFq6bSV4v1OsIQUx5xIrdnw6Kk+dNonqzuN9LzuJnmBz0wTG0pEesuU4mgv5nU2h3HJFchkVkJxA+J4W1I89wNjHZy166fSTdWtDpvQIrqtz3ukuIWvILOFUTUmxLMJqOyCtNcwGT5FE2mVYIgEKvGizKgG56R4IsJBLR4/J9Kc1OIgRJGkuD61qtst9cps9OCmSTHqGNGNspQWe0f2MNq2tHSQjYyeTt5WQN7Z7P8V6cpJ6uIUMZKTlW2WFEfficQhpV/EcDVGJa0NgiWkeL6PBwc9Ysz7o8SqfYoP5lPa4AJink4bx/ApKYRKPH0cL97E8Cn8kk3q6bRJMrHMs5HipHgeHptZVeZTTorXsIxssDynuFJ8eU90Unw5ZufkCSfFV2gIK3xKsXvgosBkG+GlgJooJnJ106JYSnHKi39HRK1+H5WLE7vW8/RcPC5G8c6tMvP3CLvYUpejDTMixUt5spVZsib1Mca7ZnZdCU+CpG6Jhx539iGLQnSXvGNd+aWdegMhFRsV+ZSn3kigNKkNkFgWEJhKkWKMcezycUy82HMv9SlyAcqSr430ljKJG+9EwSaiGuOIQ9lLHWN6Ut4ju59jTXP1b3wOrqJRdh5Xb6GCJF1gk5l3WoKRbMdb3LviA8Mp5K4XqWUqgh3rBV2vkNiyyJzppeOu+YmUFE4fcIUEC4eTP8dTCfAEVVIo2aAT4lcTpHguJwO5UqJPOcxq9Jp4FrVMNdZzdQQr3j6eTuMtQ1FrQWS/qb/XZTh7Y7ddxvTN2RewarbVP3BSfDNIJ7xl6kPjkbBZEVpP1QTzOCbpErXxyCG78KQ4tf1gfhjhlMK0YQisvCeh+xVxWiSgoEnJJM8XTFr0/K1WirOllNbOpnJ9g3VwNVIcyylkD5Pk7sxorvwGox2q/qM29c2ysTSaFM8n8lqh5Yw6VxsTvcqh/VN1zUncNiHF0wWb8fLMpByPSnFUi6OSnMKocFKc29m1wEnG8M5GHw+jIQQUdDKkobxOmJYY43nY5cpKe1tsbAmhCdqv3G5kp05BuAFfgh9QWoGEJlkcRSdE+Vyj8hWbdFnVjfcg6QZuqeZVg3KsSzey8RaiHpzWzP6rzWC6eDS9GwRVKdxoIseBCA+MDN/d24XTseTjiTEQxVgzo5nSOCnOkViCXC/toiZY66Ur5CO6vyvFV0D0FmXhpPgtAnr91zgpvgKmnBS/98kfEDkmclWR4nnSJ7Wu+neTIlmK7JZyyiLFY1pezl4ZKGSIpXYnspzHLNd5SacDuMIRKU7fg/JCLnE8Px1WhHbr4dJIcOzhwhR5IQF9RyxWVvZmshLIWtpAADsVPrNIcb4xkHAikrc0vnlILrcZGqg1cQ8FggtfILM2NvFoX+viBRa+hRmMMa9IjkPYGQozQ0dCmRcMhzO5PJuE3jn0TG53Y4GA+Ix4iQ4jqUmBTmp+Ebu06kiMAkcDNvtOrItkY5UrzzUxjnlXKnlFmnMSPZ0kYLFcs/OXClGwAkfDJsThU1S2I0kP5VUhYOgzhgFXikMuheDXZL9wm8jSUmq/Xh7W5kGl86PQ8wAAIABJREFUDpwwBPQGCm9SbMJFx0fP1tjtU5VOim+ykq37zNn2j0FdJrxlJ8Xn+8PtpBQvvHQ/XuYSUjzbUBXhBGuJEEjw3boNBsmZhE8x1q2KAIRF7EzDp0gHQCqktZJ4vnfXKWdI8SoyNCOXmzbCiBRn9+Wg+SI3wgXh21CIK/smcbdoAJghmFcmxePl5clXSXHF4T9QhxeleAqjEonx+BnGGSelOI0l7bfINuFkrYwtrTcb0AS3Q2ox27ay8bC/596BY1mf+IDniriD2+6xzsV2JZ8iZ8RMV8yDmT1lTil1Jd+H+yZg17O8Z0nxbJdnJwU+IUxovEu1kThYUARN/PhmtnargUWxwbkvAoR4IcVjiM4UFjGGUaFLNvFeKbkJ5KT4pnPcmkKADZa4TYu96nNOipe7UlYF9rQzm/CFtyoCy99jim+FZPWwk+Ir4GmR4pYqmxTJaTnmxmnj9yVFG5Hi2hjvGefF4NMXQyqDiRHD/DJPCsXSi5+YDRU0asakOCxrpuPLVAakqCaMi0EEpDhs5kM4C0hT6lQdhVTEKpHi3OiLdYwxB60LR6kMRAQWzHvLfWbhMdoKKTfAoMvHJllYFEu1QpUj4pYMSflmomQxb60QQdI/0d+C6C34ZSY8hdQsF9lk8WjmguWb01hAxzwrVChtjnm/C7HTW+SRcH6VA0KyOaV2585AdZwS7W7tVGe3TtUlGsa02WKFfsnWe+4AYwc5wYwbIiUETFutLcZxjwygyYSl0fmXPkJjQ/WWkWM6oRhskeLg4yw3g8/O2B2X1UnxJSvY6aQ9u/4xUZ/bhhTHmXoApivFe20OG82wxEgi3PybJuNOSJoyf5PSlF+cyTdl244llYjt4U50XHVZ6MS8P5XpKFHeNVX15Hv1iFuenS+5UlxAqrBo+gAjUlyd+jND1DTua+E2ht5YaV6mWXbLRz2kEppof2EHw6ckUhyV4Ok+pUSKU0zxw/TdYbp0E0jxcjIWwqeA/UpDWk6MJMQhkp/+FRcuLlCKCwKd/Bal1M/AVBdk8g0iRYonmyuk+mV/iSnFxSk3VV70mig8OJDqWLZ4opSLU9KJzWzTImizpDjbCLOJ/rpLVJs93K4UQhB+ArTkw0OexnKncJBJGY6kOP5NpDipx2FDBEDN9mzajBx2W5YgOQBLHtgiLRVsUQHt93lM8S3aof2ok+JOipu9w0nxUxlvafa+fuNwhRnx1Mp3W2RshU+xjnnpz1pGKZGvM5XnpC9PzwncGO5E/3DSngwiumyTjL5sKKFCmvIg0jsZDHF3nBkdPA/+PM+T8kllRMNsnhRHo0pWliLAoZobDFcwUih0DSiTSbEAvxEBWZPtqU7Jj4XhwRUg1I5E+rdIcXqG1Mdztg6GD6HVMLP2Rr0ZBjZ++lhhURIj7JADiUJiJnSZI9toqI18wBUE5WiqMkI71Zs5qpWiWKmrqU1yCJCsUA8QsmUBKV6Of1LFCp6FfGfOgXLexPFKbuAiYLwu8dgkbMJE4p4p1NhRVwC4NnSzo8QbAhVY1ryQPovZiI2aXKg6ZIlBVIh36gmBOT1cgQ7HZu2fbn74iJVGK8GKz7vcGTibxWuunAnHVQu4amYr+l4rl6vR3zb5+PyWrHNUnlWUNlbmetwmCNnPFDJpjhCH2baveuZvGimg0/sXNt5tpRTn6y7DDYg2rDgjhKxW4qQ4LeSVWtwkku3cygb3uLeJE1y3kBTP6xFiVG3sqjXSJGwHhhhff2fCLRRlhcLNXIPH2JK9ORzNs4R/iwy3NsiVnSMIWQu3Ku+OTaLy1sPbUoiTjT47FWh0+6Q4XaZZlOIUUzxeqkmXaxIhLsOnlPAipg+G9jPZztwGLBs2nJRVg13YecVu5+RyVVfqMGiT16IP633RxmakOPo9o7A7ME3RJfMybGA8BVrs8JJmF30Zc+5vhk8pFnfrdEqS1/A45UocwkUt8nSlpZyXISOTIAjDp4AiPKrDgSSn09AQTxzvDWIbONA+rhQfzmMt/2LTB43nZuePFV+5SlZOii+zK1cBfY1MXCm+BopnkoeT4ivATqT4Ix91Pdz3lA+lHHkYj7KDXi6B1CQrVx8vJcVbziAp0yMpzg03Ts5TOeLCHg1CesZSupMhZBHq2UhCPPU7+LNk9EdDgpyOMSlevEjNkRJvTArw6LClMqY4cLCspJAgSIpD2Xg863KJpCBoodBg2qBqmretJsX5BaT8mawqmfCHiuI8W7jpl+wnd/IAh7ocQx2yCmSIEvmPBp0wIBiPTpsMZOjzkw8IUsYpkeKaVGZjTavctDobsIWLU9usrFLBqIVIbHyQYlwfI50lxY1FLpLiCfJj5SCNSPFK0U3AGBetsrAoTA8IcGO4FLHpQJsThpLI2pzAjGRebIMjjzq2yVFKC6Uwf6xypNMEMvU2hHiZEewibPLpeIiOU8B71ybEV67tOY4Dvkm7tZ45187QhITsrEnxtYhu3T6XmRQvcyr0Tvq/TWjLjVCOIyeEwUZgvZ13/IpvM0aFlb4zEMWmxS0ixWljmDbjAbuyMImDRq1N+Z6zivXdmhTPa1+9Pub47x1stdK1lZRIt/z9ZDtYRHeLcOyS4tk2LBXWG+qi7Cp97nKNpZLbBrPz+BJSnGKFR/uNFOEQTxwu2jw6PEqxxo8wxEqyRfGizWL7llOUlh9W/IZYMmqxbGAV66kw5QhZ2RSEfq8JbQw9mFMjQkwpzkVBVU9kQEmxFn5BJzkbdnzVX8g/SuEXFSluiYp0gzZI8WosGuO6S4qnijfIb7SfS2gXqHsK3Ui2NSrFc9zw5FMSMY6xxhukeO77Zjyg3qietTG3tZQIzNnR1Z202Fy8bbmyBb1ORu0ldLX8TysjJ8WdFDf7livFT2vIuVJ8DWQ5Kf4vvvT3KmKZHBaLjCbjiquvLaVor5ycnBRGRAq3AbHCiWjXpDff7SZFBKWh7zShrknx+DdtAsS0RA6DPUJGY7nQkj5PscnJJSRGV1W01AfjLjfW76KKiDG+QfkAx96QFI9HJFP4lKjujb+ziyRRDVucKggDok0TwpDXNX4WjWsrfAoPH5MMt04jUt/Y398XbVUut5QPc1zLN2h0s4LLGOvWhTSBqboxbrpZTsCOG/mpn0RCmJh4nKjhElAww03zjvYgUnsIDzI/BzHFIYb7pqR4rgaFdcnGsa0UF6ozfUzVUGXlGPzRqaKNFlSWkKKnmHcFCeloAk40JiplGyFiKMXzM1TRSiHTbYXMZxdyHdsM38XHPZy9KLWZCXUyM4+B47u5E7CCOS96e7cki52b0radoT/5FWzkrfbjpPhqUG6c0TkmxSOx0etuNFfykyBrEehpRbkNleLD+qcxx1gd1v5QZ3V6QJHZup/p9/G/wdrgKsv4dCHOyl8bzimKRDdX+gkCesnYIXKQhyzLaApSkdkMs2pqvr6x9WheKc7Wd231sEVFhLNrVZ6FoujiUxGLDYurd2oMv1tMivdw1WS5ZZ9Qb5wgxFnPHXaXESmOR/uS3ZqI7ygEwtApMbZ2DJlCF23Cd5CunIBl4VNQZBNtVdDcwPgWApbsR7Dr59mpPNFiWrkPVqE40Zq7ViarCyR8Uy22J8XB5qC1vBASupQpB8ZQTJ83afL0Ab8UIRP6S3jxfCLF+RhivhYeRa1PFXUu2izTZN3hy8YJr6X0c3JZGGZi8yaVtcxg0WckPweU4lEVTrHDy0Wb5PO1lOK5RIvtxs3t4eEAEQlWtCk9fMoy6CdTOynupLjZVZwUnxxBy5O5Unw5ZtUTFikORkNZxDVxzUlNHnIkL8Z01IyOibK8KA0no4VJoMKdaAJVl8UizbMdy0ht+owT+Jxkj9/rcCpdeFP4lE2cMmU0oBGelbQsDEU6DZhIe4hzB5eERsM1GreFsM/lxMkmk3UGcaEVIbTxoOvKSUUi/vizYIuBKoEMagp1A7gCXwgGN5D65OpGIy0rINB4ln0AnpMEPhjZzIwuhm18F4XC4cJ5zlkKAx/yImcq2X1IPqPOAl5T2Xfl0k6qX2Wnkao7hb6pSfGMQk6HnhVayMI/jrfHUx/O/Dt5bfyyUXbZpdHnNcFLxyrFOEejW443fCkZxswh0grvlKdl5QsnSvIqTWXWiJCgfq7flz/Pni0S/qyVbE/EaGrbuK+7xOZOwCazR29OapdkqfKbctq8brKcKzowaVyWsESwH4lI8jFUbVZwsmmteq2wAHeyWLt/rFvaUYgQ+F667NuVYGq9JbVhBzyLLBySwlj0Ubq8pkxsGkCWWJpReY3vrbKYZDOHneUj0/bKwcavQXZnUtyyhybrhVRVJrMkKV5OMxVlpBWZbGbExArIdL1TSLM9tplHtiM4yW+MHQNXskH4Oknlab1PqlOhf0n1Nlma/Dt5kWL1XmGc9REh20KXrxq7BikOUBlz84DEziUiG0afQlMb7tU7ZjYfVJpU/BYprmyMmV5ZzE0K2SG7aZ5XMIZ49AMi4Z2J7xRjPJLikQQ/CgcHBzmWePZzooyHhCBowHK/g48LIppjHaO6uCyzctOGj0dhZ4q2qMdc6UWyP8KKgXG8LcGBApM2m3Sv0f0thSjJcbPzZA6/cEIfxS78ebBtKRQfEe75UeEn8L5FebSWgqKpycY9+nUMHY4BEeOEAduAovdyUpyEVfmizT0MoRIv3tzDMCrZv7Dtd8i3by8VG2ycdnY+HabbifOa7Ax5DRk+XCeYHaOzWa9pYa5dttk6bJaOPFw8+S2GmuUHYO3IhJ+srBjf6hnRDxZ8R/U17cxGuWZtUoFla63X6+wmWDTEfITJ2E7RM7PRCxZ07tF67hdtbjbKWk85Kb4CnpwUf9kXf1DskoMhpBwIUqEy4lunieQoJ5zpdyLc+MWWYh4wjCBO0nGiVivXdVlb5SalOH8vzwuMJBjKOoyMfn/ZRJextEEoxogbVGVAXVSjUfy+uMQfHwMxjzeBWyr2qOqN6WaUrFYddZexVdslFVfW63bMRDSq+qNBRoR4JnMRR9o8yRsPLXVFXkRxM0Ap9nWdctsl3ADcogIpZDef6mlDIRH6qb3ZMUXk3KAfKCcNywwkgLzIlb8zYhoNUctIS74I9jGhKMcCkgPLN5hqtQhbalQZk1FchR8xliZ9LJNwqBZVZei2HExT0cU6++h7ZRD0iAr6rnUZbh6n/Ij6QNFtEvqWPdAg1TeZiidtnumsTVtlkdKHXnV7kOKw0SbVbWU+U2jQ/QE4n0yDeoYJ1+4fa1YlocswrfJGu2FVUnyaaGbr12Ss8BHZTTlqu8LCtJdXtSk9Ub5ufup5a9NbKDSNArfyL59bziwP/1EfBOF51o6jTRAXckUWMo3xRGrBIgWHgerZjuaDvuOHBN2ag2tiExcMk81GYGXrdd5nkeKCuMxhF8i2J3EFY3gV2TY7NtCsEZfB53Ez0c9bJ81qO0y2v2ULi88YXqbdfM5I8SK4wD6O9nX2qRIxXkjxFD4lKcLhv0iMHxwUgpxEK+BPxDCTZNuyeTKT5PBZwSmenoUQliDIQVGOImbzuss+L/nAmCMbudqkEUNZ2rajEZPeOyRtT9LlozkkJbPjebfMpl1WziNO7B1E+Zm2llDLq5Mzo4rg4KEylI0wWTsxRxoiFUGKJ6EQKMXh5DSQ4vG//Sv7xb/JPn12AqAPTBDicl28daT4ThRG6BODPXtkgP+GU3Mz1wW84bBnrF224Qu3SMDXCmOFVosgs93xnUsPgY5tl9qWGK3DTbHBDC4zjaVI8cITqLlvIq/KZmrZRljpadtoZNPMYNHKg33upPgMkPNpnBSfx6qZkl+0ee+TPyDIVk3M8Zu+5WIos+fxqclJo3+5Grsiozv14QpznmciIDHkBXcIe6Q4VylLI4OrFvRxYDbF58tgiiKVKysSWQAZp6mokNhc3U1bo2R6MFJcbThwYjrlqpT3s93Acui3IsVVeBm+acDzpdA2ZCQPnRiskAyfUmqpn89qEQydQc5DfgKN2kJ84ibGFqS4dBzqNoFwLaxlWLxE+rSFfR53yRvkCg7wZnK2ljPHnQQiEawOYsQqtBdMZui2nEtr8Rs4ot1NnUkCfYYUT+OlYaHS5sTs+IE2B3dhjZ8Jm2fRa+pSbaoQzz100fvtxFTL9WoLbQBhf/ScxjfjxBudFF+hLdkcDAtR279wUtzE+yKQ4nlc8dOEVW2ZolJvZgjyqChPu6R43ISmeddJ8SYRKElxPLFXFi62fhVCIoVFScf6WCMiMY5bCHjfy9y6B/ZYe+OiORFNONHpWS0EaIhpiv1XyjK1wdCxZzhETbtC2QizKx+gW05ZZjuDkeJpzsU44jHURyR7NSkePzs8PAyHRxhiBU9qxpjixaZWzIxqlIxTEngYpDjvKugHgBCk1DYT1nkfqqjg+VjWtnSxPib62wR5E8tEpDjY1viGPPVAmbMPx+2KPA6WlaU1l5l9nxn0W5Hiqazgd5BfDGrx3RDDQgIhHlXikRS/gid3mSBIjaPbixSXCv6lxs7sGJ3Nd6K3zGY14nCn87kVCS8sKb6BIGMG70yI40Zl46xUMysnxWdQvjxpnBRfoa21UlwTipwYp9Aj3Iix0lOxOHlNxC4RWSaxadTHIoA1Kc4Jc/3ubGDh8bes8BWGERpFqKKxyPqKZGeKG8uo48pheFaqyXVVkwGC6uNYn6wKYQbaiATcpjtYJCXHgZeJk7n8OUpDeNB3pBLP2LcMcKXi5O/Uqn0eNie9L6nEwRkD7MDBKO1PJHVEOjqBZfmh8CnUJfJudUU6S9pYO6BkZSbtCovtl0rCQwnhApidBo4HN8LR2RipUkT/Y+qR7gKLzkGTaMB8oNjSyR06li2ndeDADPNVOFkxTmWbwAP2BZmbma3nnhTfSBmeR8k2U8jg2fXcDiLFQRkqf9IsQJuK/CsnxVdtW9iXcFLcAvUiK8WbKqrG8DbJIVpbYHaW4cKtkG90MstJcehunXVUrH9kO/L0GXt2GSIqgS1SnJrIsnFbE0ohVGsLxBJmjOq0WClu1LfYgbDud9fxESk+2GvWec+ufJuQ4immeAqdUpTiiRRPhDipxSF8ISfF8xrZIHuy0CRhFWOKA+HNL2YX7ZbCrNB9PKyPqtOV0H3R9rJOKy5dpTYhxdk78nyGdjc6EIDXEkJcjctpUrzyMezTqVTknG9L1EJhIFEdbivFdwUpTm2tob+dSPHmvDLZn2bH6GR2K8lm4G1rl222Dpukc1J8GWpVv52Yz4Rbg3Z4/qy1Ge1K8WUNc5umdlJ8hYbjpPh9T/kQu5SlEHmcdOaEaF6olXK5UkOx7zkpPlrIiBQdEbaxHPyCTJgn5FKS8iLtNgvdocNe8GchjAnIHNJlhKR+S4RijO8dY3sT4S0bQ5OynBTX4T2Azi2kOMeVyHELd23oj7rDDI5iwhX1pdjhJUVvY4OXN9aBk9oWOW7lRWF4eNx6cGjKZTIZH0WKl7WCVCANUhxYtKKamAifYuEujGvaAGE3wevygA2drO4qpE75HN0HLupBKUkRI6GTh4XiBq6gfZV6qTqCrhxJMs2jPg/Kiv8XpDu8VJQA+POipu44qDxZxkM+KvLhfTNtPGiFmDIIaAbgPLHGbTRm9PfnmxRfqgyXiPLWhHntfJrjmRRHQo1KqVVWovROii/t6t30Toq34bkspHjeEjGmid53Yt5nz7aIJAqRxOduvrbRu/Imfo+SSJPHKB7+wqEycmT5+r0wa7J3xGObkuJcCMAw2LmVpLiF/QR+Qo7Q2nQvJkrb/qBQEbqPsA4lLSoyrIphMtp3viWkeFSJYxiVrBSPRHgmx1EtfghkOdjJkRyH+4jKBZv8GvLSy5qkOA8tkm1OsBaFPYZtVDaoy6mu6DtBv2ZWn7JPp8foqO+gzwf3MtEJUbJsjEttaXog/1GJR2iuMU9VNuzP0ZDPXa9VF2sTkZPiCUiksJkYJ6nCk1IcQuDE/5JifG8v7O3vZ5/n9ibFy4mXEc6979e2dIXvtU3Bzq0VblfKSfG5xhYK8crJnNeLu1J8Du/LkspJ8RVaWodPMY1wfI9WDtPrtZqbk54WOc0VxIKWaRyDtPLQ7yYC1SoT1WkJKR5tIor5HJ+HWN5EsBYS3orPF9NLoXJNnEs1OsbJxJVZq32oTrRJMMIsvV/FvOZ5cpWIpYrXGFpkui6DlT9PI5TSE/025sdj01uPCDwKI6bCW2RQc4w8KiuRz2k/gj01Uopnw5j1V77RQceRc5EozAx/CSP367qhgcuPIaMCXh47NQh1HWORWdySJFfxy4SCh6t5mPonE/lazVJqwMnz7PIIhzOz5vkh7WCAkS5R0cdtc955cBiqNEikM9I0fvp+1ii+mKQ4gSSppnlUJgb0ikkKKY4tp1hxk4NyUnzFFsBh5UpxE9OLTopne6xHhi+ZVBHFHimeJ2jjLhLCu0tYFSPq8pDiqLAHQYZcH7NTThv4qASOONP6S2su4WqdzGpNKtkeNIg+fb6kRTDmhXmgprXI2PSs8ZxZhwGxmsw2NOZGhHh6rSJ4p20LrHAvpnjaU4jkNoVQOVbhU+JFm0iYpxAqh6AWz6Q4DqQYZiz5Q0nYo20kEmOQHUpKcTodpGtU+lcVPoVsZBY+MLcBI3a19Vb652jZsoP+8adgU40unEXWm89PWSVe7iMSG2wq5ErzpMYEQV9jXT5p1kSbZdjJhH9BpzkxfAqcpOXxxCNBjjHF93YTKS7GiOV7J+N5jt4FvObTj1p1/H3c5Dhu2O31ZbCj/GbH6CifvMzMJpxIt3bZJl65cRInxeega9k65rrVydJJ8Tm8L0sqJ8VXaGlOir/0Sb8jVLjJbmDhO4ho1aplTaxaSuC8WAgisZ7ue2rmXh5rkuJRVUA3oJdYi3TJDCqVUQWcQzEaKxd9B4ZnITDFRMYu2uTmRyZulbEyo66POJEyW+fD/+Zty7G13qHbRW+EjEhx3Zc4Ma+7Me9nPdJebB6UCkDokmzM8YYpl0rxI5wbkeKZ4FZGNh25TCFwwEFKao1M9JYY4dlRtVi8rMjWMcWL2UVdA8h9snE1oaxMbYskr1TixUUBVU/OHNds+Y7KmO+pwztqGN4HtTKM95EhQS4ThxPT4M/ea0o9Glese007CqPpeW1jF06bjN5qfW85MzAHnscfmFf7ZWOjEqrgpPiqTZlmBCfFTUwvBSneGH7muKw5NIkbft8mxVNnw2fkaqMJ8ZioS5NdJqU4Dx/HbAQJflGZAv4NUjyJROQGeXdCIRNh4iLEKp+sjDViUEMDizbmBDxvf22zgqCWtu2rXXdRDN6HEi7s2dFEelqkeJ5vjZjioBY/xMs2kSg/PAJSPCnFIYQKKMWhjW1SnAkt8l08EQ374nhtl1knJqFblUmgkOLYWtx2HYG7wfd5XsmbFeqkSLLZI/EP4ie4EwrLS/Y8J4cHiu5FRdyESIcGLBtd7Pfkm6NaXCvF91AtnmKM7++hWV82QKiby5n2/JLiYcc65SBji8+KWNa2dOdQm+spa5dt7q2bpXJSfA63vOnXsI3GW33wHifF5/C+LKmcFF+hpa2LNrkCVxOn+QiaQTRRcWaIzJiPJm571dEkLE8bv1uTFIc605RT0SvZqAQnAb6vY1gT0QShV8CmhqVSqKY5Kc5etQkpzp0AHYObDGGdr5WOl5Ge021jkeJ608TaLInv486V7l+anLT6ktUHwehOFmxW+FMTQrnIACcnkCxx9N7IEYtpi1UoHWwWH7FIy7HR9DPofMeyUvxza+Mgq9UVyVeI7lrlBR0QWoTScaK4p7yyCOycDxnbrLEzKd5yRHXH2JAQ5+VqKr/Uu6wNNJEE27wKn4L11HPIzHQ6a2TP5LW2sbuMFBdbcEZxzy8pXgboDMqYxknxBWCNkzop3sbo4pPiZBvZ+2ZcsW0S3WyN4Fi1SPEW0jy9JuOarXMJSXEuANBkDaxB+CnxgPyEGhGaS0lxzDbZapNqUyqKUKiTWdchJVu2cteOYEDYNpFBmnd8Ht7fuI2wZI1H7yCLKUq7IElLa1gkxVn4FAiZEi/djOFTIjGOpPhRJMVl+JQc8hEVO0SSl/IXUhzwo5AjMl64GF+ski2luBWmcpGYY7wkNVMQAZXqwy+8Z30L7iQqIrBVlOKTzKjop7MdhojwHBIG/BjyjeLGw+4eiHHS7xg2hV+2CUOqkOJ6zwC+mavEWSjFa1K8vmxz1l6fhX22G86hNpfb2mWbe+tmqZwUX4absBU32Bx0UnwZ3hc9tZPiK7SwddEmGQf8X3rViBSP38fjepROF5EbsDOKZKssPG8iVdckxanMRI4XQhW+IQNPKJUzkc5i5WUiFnPMRwnRTMsXcNLBs2KYaQK1pWRtEYOxDZLJQ8oYFoebf97bmNCEdF1fdKkw7x4pTpsg8X2xrSTGpMJnCg1MoOudjb50m3ox1NMRSahxIcUx/mHMA4hp+B4MwSxlyiqgRG8vIMXzJgePk8mVJfh7JsXpnYxAL06HMZhbx0tbhDhWr0WKT32ujqeneKPKMNbOJgwK6uNcZV47lpL8pvaQdZdKf4XLpLIG/B9o41y03P4G1j3VK0s+a2TPTM1rG7ubkeIt8/0ck+JJzogerQm0GGB50i79YE2XZaalN0uzdv/YrBT2U06Kt9G86KQ437/t1bUsC3VProhPS/U06LDkEBLplffFe0TOJSTFC/Flrbc0j/KFEsk1tKeojRcpxckWWUKKq7W9udFhbNBbdnD+rGczKCIioRGhUAQ4mA5z6wbZCEvn72lSHEM5JgU4qsZzLPEcVzxewBkv2wTCnFTiFF9cD61iZ6MII9eVTleCklqr9DMJbizHeUMEQ/9lv4mdPJSn/ph1iLbzcM2aBVmdPshkUvaLsHLJDuR+CMODEeqb2NJmXVp9flRxTYrTOFMXbZaY4tFfwvApSJDntsw+IpsfFoZDORekuHXxes/mZxjPdqNRs9D3czP6Bk7JAAAgAElEQVTFXG5rl23urZulurCk+Oyp2Q0aS2wk8lPZE3k5Kb5ZP72oTzkpvkLLclI8hk+xFMBERHKitWeEzpDiyWFiFzm2qhLfI5TVSPRmQhKPuk2T4irWNjhuRKfK3fZ003qi1tjnAcoTlRqpXES8NpS+sZzx2JrGKxmp6MXRAhrj/BEulspak849zOKxSbDjIU+9mcHxm+1GlAdtRPAyRocpGt9JmYBkdUspno7ukcI+qV7KkUUwSImnBqy5mjwpHuLxv71o4AEpDliy/oThU+KnMRROVMPE9KAUATU5KbQLT842JAyCF0GkUsOfzPmujoeisR3bFI4z8qPH8vhmnwQmJQd7HxnSlrM3+1m23pR5L0jxWHa6bBYe0IR4fJoMIUEY63IY5Wpt6DTxmDRwK9J+4MzGryFk0vhnTVIc5p71foAUX2KO99Lykq1Zyu3rexKOK+dc5IrzgVTslTHX6nfbl2zdHM4X6rJut44ULyiou7OnwB6RtpTJdLpuITI9qy8VyWXVj7ffy+otJgrZK8ApKlDITWQ8wUbD3OxQuHKpguWk+XOqW31J5Sx2VoNJpfiyCzALKW5cmNfqHUiKk40x1YkaiTIPONqo7eI/KMHC9VwIF8A4qtdt/UqyTXj/YJv7ZNukzf38rL12aOVbJkZzyI5OG4u6Ur+sidisZ4CaoW3LK8VDzhnPV/UvthWR4hYBnnyRmQ4zaafIErOZCMPuCaU4nUZFWznaK5HgJvsWyG+mGEdy/OgILtckUpzii8tqlMsKub9AaeAzUozX7V42L1jvyDYq2JeZaNYAqpOFQrls3B/Ay10RQs0xX9vqnKCncCN5uJBvhgOc+vDwfbOnKauGJ4EOfjEh0EgejCLGiyAIFeLpok2w4clv0kpxLg4qZjJr4yl7kl92CX1l+5/BSEuiCLUWGmvzrL0+Na4XVGoNBNTSvuDtZ5mUzSWpGBpZODUPY61GPZ/SnqxCy/ZY+rmcV5bZIWzmnnPoJuwBWGvG5ajmpIYtIjiu5jwJM/WUuGCmfVp2Efv8m39qN/zmu47DJ+7eDx99/oLwbDPvv4RpnBRfodF1+BRLmcuNo55ahJPXnITVpHaeRFjsNiJTNdlt/S0Mf5xYOSluke1EnFaLFTNg5VzFHS11xAynejA2YeIvviOb6NFoiYZIa5FsGVq8jprE0YS2xoOU0bFkfFOB4x5/J0OpKEmKA8UJcGHDGQSjJsf5gsf7U/4djypmgwwh4/2EjoO2jHQqey4bU4KItRbbl5Ti6FMkw21vD4zFaDRSHEHa6Ej5GqpvwjNdusqMUnEsU9wEXxQ2BcdCdEunTjoVZFxmyKlrKUdC0NpZYdPICzqFXPiwHiyMIou9iUBg4XNfy3Y8uTzoeOBrcSsm28dSIV6cAH6ENs8z1mjJ1REvsMcV66MJsimF15xZbCqEVpiHV8nihMV/XyVDmNvmLD3jhcCcwkCag3dc6hxPPFNSxjNsoORvFeND/Xn8xsUpVqzq4nff2gcaNcVNzVSWLcConIJZT1O9c865GDsgfF3TOFsO3sx7AaKqwKbDOMpPrLX69FJWYpeSy/ygDIK8YlzNUidzVNYKv4EDSKWz+lP+Tm1Ut8ZC2oQnIcQSJTNmmDHKYgN+Co0d4ccFNabn5HB3jGp7tLF2yeVQUtWSpMwrsXwty9fy0a3yWhviZl3YOOVvz3YrtjWJPFIezJ6oiHVK0AIO7SFpm+CbCc/G5gK+WhJ5rA3olWKDdTQPqedHyetq6bWNDGS4Kyj5MscnGCscRCPp8xw25TAc3LyZxTukFqd/oXh2qXg9uQ9nzeV8HJBwhfoNJ5r1vMkFIrofl/fj5ZhqfOqxLvw6o40zGUTEfm5wJIDQVs9zcIG62esgLSnoKbRNyHcZES7c72v5ecQ502nS2C7gg5Q1oYwb6Cmx5NQ2IrZ4PCWbbHmYj+guo0SKIzkOz+2G/Sv7wsZP79CK8QlyXvTdVJnlvb09H3JDwlwx1IctY2NcpnGK7qwtYZhPeiYp16wrr4BlAxUDELmFuhnZJ2MbrDWOrN6RfPQNfizbZak9s8FrN37E9mxUdsaapl/I7YBFfaSR90wez/6pvfCbv+ak+MaNr5v5+o3DzXr9WiW4APlwpfi9T/7A8MI5TdC2INAGFYXpsCdOqWQm4pGUx7VRVYYb5UekOM/fIot75ddkM9VtRFCbxC8+THXpvXe0EcExtjYEWqR4jxBPxlVUse/tseOVuHChytlqW6seVH5rw0TXLQ/YZIRJE4pvMEQD/+jw0Lz4NZaLx+nOBqLafU6mKxp7kAZszXTXUDQaSXGOSqnoLMOlqOyHiHE0zhOmpGZHw7PBzHZCCCX000uoXBWxzY9R6fAl+XFJrpePtfqbE9ao3AFwIJAMtgUnHMz+ypyO9velbvqoLVQYypLfOSIypNeUsiBHYmoumjAGlkzjMwv9kvxWS5sdkrVLSCN2g6WWyz6mFEcTaExcsjmRS05yWmgtKUNzDV0jkzPIQ6h9NpF3Y5ktUnxmU6q2MbiSzQZk1ulp2S8mKb5h3Ylg0iXtl1HWsSYWa+WRLHNa1XCDv1YLnQtSvIPnlBKK+pW4X0CqSNP6AqtMMxY2rf8pDcbsLfK30mqEGS61c7G1exveVtc11LScFIfxoma5nrJdENryOb3ettbfmc+BzGSnMMk4UJtE1qa5DQOe/sMvcxmyYlm1M1ZtKgwGs7e4/WGVg9qaY77eGgNkeBKMEBHOCPFouyay/Ogw3Dy4mZBMF3AeUSiVGG8c7tdJ+FjhQJioIqdDrbexd5fni3TSLh2/KOFGkm2LfY+Pqa5tif0594+KFJdzE2xwIdomKV5GdHkvu0w0zwn9Mc/bOo9nJJF5CMrsQ0ac2cmKLimeMI8CHTZW6bRbqhwS+KVzCb8h+zjRL9qBcIfkE+VLNyNRjidow+5OuHLlClD7StGfbXZ0lhZbfWvZeane/bcvLlvHFlpvjMJL1izbmibc2vUUZTM3UYr/QO9uNeuMDXZ2pPhMK4xJ/ZlcTiVNb83f9oVb5O2k+Lbgy+ddKb4CnlZMcb7rL4wBY/e6aaCyGNaUn0X+cpVxXshxt7wiVBtHQWO6NUhxsD9KuBaqW4sUp/JyhbNpKE8cYbXI/JETwrGj9xLWLUW/xpTjRsodXS9epx4pzslpXh6BCYlGG0cjiRiPBvbxERDUvE10GXmfScYId5xBUlGIcTxNTEmikiKFVeGX7OjdZXKeqD8zJj85xCyuucap5dDpI4uVYyYcY/atdli5Y9dyZpEUJm44OylEiusNEBDB1A68+qzqB/qZXh5a2dWaxzBdMoQsa25GAe6k+JarhJPiSwBc0xk6VQdmSaUWpk3lzt1mc0ScFJfAOyne7kuLSHEr1B0jw7Pd11A9FrIbFeCksDTSZwXqHCUu194ecVuM0+qtG5PiA+d2ZI9a9nLLduR9ubu5Pelwm2Xjp9lG9osoqG3/kBHS4/1uCSmO4g1BjqNSnBTkh4cHKWxKCrOCoVRiSMVEijN7KqspyU5kIhBQQ1NiRfhg3wRRc1GvC1JciR+640qRs1x4wtsWVNTFRs32fmesZCKtYS/Lpp9YdZX9GkNpkp9C4QRjuaJ/kf2g9Is9f2VSuyNG0ksw93sIn/huCHEE4VPSf0iE8985KV7KTb4SE9BswvE5Kd5p6YWG1Ckkn+jdm7/1ApPiM6DMEvYzea2eZnId3ei9W+TtpPhGiDcfclJ8BTw1Kd4KpZGWdAx30iKJuVGsCVKtftLEa17YcTG31NdEiPL3aBLYIpd52UeGuwXpqL6Uf+tZrngnI4T/a6nMlrxTG43JIDPIWus9Ov53NpLYxgRvm1aX023Tw1nbTZS/KB+sMNmO5P1HE+FNLDkpjgY+P5kY86FY4/F3iCvdMFwhlgo6FHRMsRidgkgeLRIt9VKqiFY0FTV4T03eUjyJ3FjeaWMAVW4tp5SU9bpMSwlxkV4T4rxMrXhm6JhtZG+fd1J8o0qZM83KR1f/f/a+A96uolp/3SQIQWygAqJYEfQpiiJKVxBQVASVEkIgtNBDSQKB9F4gBJIQEkgIAQKhiCBFnw0sgI1elCbIk64gnZDk5v1mrVkza2bP7Jl97r43N2Gf/9+XyznT67e++WYN59GQ4lW22dYp4GIunWrAVKlUi2GVIgj3hRbjdyUpTrtNmgUI7aGx/T8U1pKkJY2i280P0ZDi9ZLi/p7pKLv5llmkmyzxTJu2f+iM0XjgV1kUgofJJfcjqirFMw68ueypWxlx3BCe8Q5O1XPNYkvbYKFbDqklJBdjSKwYTTPSRt2fFKebju0r6IFNJMVZJd6+HJYvW27fQtKVNyQzY092M6IV3057yXHMim61auq3lyzBLtTiRkRix0RwdARIcWOLGLW5dVXCmFSS4rHxWiCrYvhcHwikxlqhXMLvIJPianiXHvYYA4lurJokxKGEio92j4fsDInu+dNHtTm6TulBdoS5CWrFQagi79EGPXsp9ylUCBLp6D7T/eUq/HNahAdUq7t9II9GKV6h4fOC1tg7xQy7iBSPYTCnQMI1b17L2FA5ODCUZkOKV21pgIYUr95mZTEaUryG9vTdp/ikuHRTIcndEFFqNvHAY5aqqDHiVFYjRaaHQK0kgctIcS6D32xl4CX0myRxOb8UsS3L7dexdJCXqGE5zxxSPLaRpPrRL3esrH76frqyjO2GeC5eY6Q+Irym/OAxGS5JcftoDD3u6R86mHZRCnDnkIUggRWTk19x9sGXvPNmSHF2e8KKDAtAneuHMZJFAFanPWOEOCFXV2tWRqzr8DFCnKGw4z4lhEkDYy9kfHJU6Y8yNE9lHbLmgCC0W+aOuzUpXqOv7dA1+Rr2B98nYKUkG/cplZqrsC91KHY3iczKPlGcXMOsq0lx3BtSvq0jLjyCBHggbI5BV9VVCTVt4z6Ftr3c0VWcH6ROFUpURTCVTCNJjJt8JUYQZF4SW5hNNFKHyM06c1AvyhlVipeRgbqsWUSezqsjpLhs1ip5xrrDpCHqWPpdEO8Y4FT8NROLrCylON6sNGrxdu1vnN2m0AOcDinOrlP4HNC7YSnHM/mp9maCJMUDa3zwtmEIx/rjXqTLGNIStHp+inlemRQvE6ywO8ScrdMRmOjTAv0dz7+sca1vm7LbRkVY2/eSVJurfqWDZSLDPRJb3mBVNpO6+QqaFLestyDIKQ28ISxEPvJwiknynGYohGkZqHsp4XBr3Ke01AclkVrfHTNK0iWkOB3CpT4pHFcWv9W4DSme6pXi7w0pXr3NymI0pHgN7SlJ8YnbPVrwKa42SybG2XeaASsBsKRAilIpxEgv+b1Mzyd4OZwkQyWp7hPT8qFNg7M8ICfTKgPlWWDGUxLFSGGVj/Q5J9su1X2pcpSR4iGyu3QymUdWrPsYmb4si0/Cc7qhNgiVI0WKY3oo2rYgWJaFQaNKO0SKm3oq/IeKeVUnciROSg7lV5w21h7qsU1UV7BsIg4bnKukSNrreMKPog/kg23uE9ra4LJ2F5VB/ne5usaMeHHdleMLhY4kiLX1VpinjO99MpmwtNWsxEh6J4iJJGJaYB8d305l24wPcbdNUrOHfqfq1AcF60tJlyuN7/Iq2pDime3kBqu3P1NmXLUi1l22arnXFDpEmGTOyJVBitOaEVeMd1gpnuFnvCHFi2MvZXBWcZ8SG9kFUlyqJp29kxZt+X87nRTX20XR1VrxGCBIipeQgUy2URaBVYe/8vaq1YoULyNLPeCxUt2naHcliiglVTi5SCF/4uRTXCnFCReTYtw+tKkf41RYWPeluQeG65LF23KO+I/aS2UxzgO9xqMbQuGn3PlbJCjdipivM5Xi4jIhzUFPpW3hHhHKfj194Yasp/GvnbP1VSHFA8IMY25olTbXQx1AoE2i3KBov+/knoXtcKkAtwpvHKJaKe4/osruGqXbRpUHGxhUPKvutzdfWkAgdZDiCYU4d09t0DkTj+QMi84oW5V8U2Fb6NFUkvb3tzkpbjFBqsnSNxJTKVT+PbW/VU5QROhA2g0p3pGGL8ZtSPEa2pNJ8Y9t8gaohzb5I8lMJs7oSh75UaR9tKggUL/7yl2ZpnTrweS5A25Euir9HFJcxacraO42KYl1ziOmJHfBUd7WkSKt+XdZT243/jdGPJvNNVAn/zefpOY+KiufPFTww4XI9qqkuE+Gy/j4oKUgWe3ZhQay7KpHg/wYIc6kuByTzpRgn3ptpCinfHogUEaguYJIcfvITYnSzL9aqa9Hkj9ycfUQO5avTkZ0ayItY2DoeOXqbm/Cy80oSLSL1CTxzmp8Teo748fQyC6hTcXjgwO3naRRbeZ6gVAQwg9d1tL5o8sbwtgM4nOWvzqBs+minIyzwjRK8axmchZnTVpWjhiOkLfS52dW53iru2z5tagvZGFPxo3YTT9Wz04nxe12U6iwcXPilbUhxd2mao3AL46vlDqrTlI8RqCzH2N2WsxclkMq8aGJroLg5IK3uTCY7/8gY3qVktPOXpwgxbVf46iCPnXjTG56qyIp7h3mBzFHjlEviM2VR4rTYCLiW5PimhhHFyb61iQ+Ut+uifHly2HZcuVLnG5UclwUnAjGGO0sc9vEJW2UsIQegdSyEvN4PQ1kQ+gqAYomxYljD5DsMTV2BVJcTh/MW2JbSVabyWdjWGI4NAkr3DNJkeKOaMq9EevYUpoU50VCtbM6NEBSXBwyyIc4ya6V9re0x9XtlsiOKr5WfSpvNVhinF1B2X8zlisbpKOkOBYkD0Xlhcorfd1Yq86y5dUgL1Td9XRy7RJSnN4wSH4iLuiS8TJuC+akURYmhXU6mn4wfs4e12rGHUi7IcVbbfRwvIYUr6E9fVI8pOzlbNi1SogMl+AoRrKqMOYEXJ7yi7+Z4GRfz0yK+2Q2E+Z+E/gksyR/YwatTCNFdFdpcpk3AsrEw4DywCBWVp8A99Pl9gr5FE+R5LKtuY9DcUJliLVLIX6bIqQZMkh1gpsClmU5AXn+qLSkOx9/zIXyQtcoPUhRTuS1Omghpbj6f5QegX7jD9CrDLaF8Lsny2N/cyPF5gj2l5dWkGyObTQOqrFgW6pArP3GwJbKJsGyupCJ/6/kcZ8sA5LBuQ/EA8Z2aA4X5q9pXPFLyI0LDfzgsOtMQFovqHwbkeJVFs5E2Dr7t97+zDXn8hqj7rLl5ZofKtQPfplD+1hMCFaI6yu2M8F3MU/XtYjdUPRfJQPKN2AaUtzbpyOq+qqGXyp8Z5DidquhkWdIQvoP3jT1fl08MJdKcX9/5bQNAc8YomR65aSnN3JxQF1GiqtbcHRoH/14B+uxeoTix/BkzvfOwYRHXOevQDakPJj3lbGyhYIYMecmWTchxfEcTwmPhELcV4uzShyV4su0Ulw9hslkOj+MyaS1JLIDhKQkkqVdYO0b6geFocmG0BNIqsZjfvcF3pMCkdC8KRxUKvikbQn/4Kow/2QfZ+4jZXOGhTBYU68M/J1vg4Vsa8Lg1gc42zf2FqpehoSNwqIbxu/WpQqvUe58d9Y1ueUJjG6EPWKdojlVEYV0hBTPVIjbvm1lpQjHqVjLZMZ1YtRkZhUC1F1PJ+suIsWF/9NozdG6z3CzEkoghUUqNHcwaGenH8y0o2teWaU7kHZDind0NLnxG1K8hvaUpLhynxIiyaRaG0FzYKOUxqJP7sr4/FssH06fr+zFSHGzMXpK6jJSXAKYUNOlSGs/ThnJ7qdVljYfBIQevfTz7CpSnEAuKRYc4Jfo+7Ly8m9WKW5fty8kq9Tc+koox5MHKlwmCTSLBo9+CFO7WaExR4/aIEmuRCZamcGvtPNL8hqKWkWGILJDhkGo3nFVincYIJRkQXAvFR5agS3LZ/OOkOD+poWWlb56qYlxtBkkkotsdE4bx1Rmke99UtwKz20FzXVep85hAjy4DtWwJib2/xpzaEjxVhqzToOjbiOhO5etlbaOxSmrp2zTrINondjKIMXNQWikQg0pLgjjQButkkpxo5L1bnjpwW7Iab0vxwg3Z27w4BVtxG2jvgr6ZfYml58vYuGIOxN7kN4iKV5GRGeS1Dnkt6yig131YYr5roA3iMrL0u6am2fUYo6N4pH+TnpVjPnuQoprnIbEd4lavH35MlSLs/sUa0eR0hIJcq0eN7YU3xLkxzZ5PjB5rtuAxCnilrA4QGJCvEBWy8OZkAupDKU4Yn7hP0X1JQlsSOJhyGEx6ORBU1B84rhByhpt5iaoPRTgdwi0PaMPA4ybGL02OMIVs9mptuyJ6wOpw0npzW5e0C5Rv7F4xfMDLkU5Zi+zHUq2m3dwKe4I2DYLPbRZIpiJYolWSfGKhDjVq75Pd8aB9dWyTkeSgVKtxqR46GAp1C85K0hDituWa0jxOmc3QEOK19CekhSfsO0jjmsU3Hg0IFIAitXboWyl8avCmX2ZH4ARQIhJRUmQ+8YzAS+XkC2rbig+g2P5W44COzcfVcac9FKEOJczh5QPkeJ+PVWZ5MGEjOPnwYR87PCBiWh52OC3T5XDAQVcWSluyxJ4cNOwo+JxHQHSQv0tD1q4XqDdm5j/1kaT8sOo2HEmxbG92oD84RviWVxTFKQ4HhagusMrtyC3pZKE2ktsl5662ph/PvnNDW2MEfsF22hpo1nkLsA5Na9WinN9fXWc39HCiAyS4/LALGBw+gaNLoKnYCe71uPng4qVwliuYT1MJVEfeNYp1YbsE4rAVMWiv5uJWD2FFgydnExqa7Ju7kuyvrEWa9VYS6ZzThkJhiPM6CweJq2Q4sFyFPJMKMUR6ETc8nhpdZZSvFCPRHms0laslQFC1vS8JtN8NbSbLxFMbh0F21uVFJfDTsf1k7Cp+w3tkx7lfjhtPdJj17qOiN9Uw/EQcM0QmknO4bdTT03JoctBVm3bFMJTw/02ur9rf8PsOoJ2c/rYfTaiFPf2Zn/s+Yf5MUM/iFdLiOYCKS5QUcjXsypXSFiQg3k4TJx0127uGISkNp5uQ4rTRCbVtyC31d/L1dyl25WKFMfHNZVPce1KhVXcFEaR4uRipQDzzM1IGlXsu5zDoYpZkuK8fmobT44nVn8jqYtKcu3+ILAQSGI7rBTXoxtdF+oR7/gv0oKtwBzUaNdMEkmQ2/UuYIdExoVva9j0df8o14zC5YwRgAjXo4y/0V1Kz54kQmLVuI4g309i0h/HtDkIMqDeuelq1PreLWzdVUWFvVAlOUIjbYOnpof5vYwUF3NI+nunqpbhzPCangEtsoudsWtkpyVrUylSFwSuu55OkTuBFC/2ccl7L25hXByTGCzuz24e+FvGWzByLy7vygge9SLV2ldVDoBzxqFXuJzDACdZHR9J8bva4YWNesFTQ4jvaz6tt0BDirfediamfGhTkeLsD9xXCStwJUlsmbVPOsfIcw7n/8sEOJPMUlkeAh+hasuHNv048qHL0OOeCGg04RqqozwY8Ml/WWYul6yf+psPCSTYCNUhZGTEyF8/L/+/Q32Qo9oLHSD4D+3Ehp2MG6srATr12GXEJNTXL9Wa2VMAshhpL8dKr1696FV1PohR/aqBKZPUBMr1Hqf94zPAV2Xj8c/jQS72XHb2+2faIaaMlqoWYWjE1OClG4vvi7Fskwupowpq8YjvQS+cMT4K3zsMvqNuiS5LoTIXDHSKnSM4cY3sGhbDjCQIv7cIV0JquNqQfUOKZ3RfIUiLPRnNqrbu7ATCvlDogBFDdmu6VVBtFqlsOrZbkhgpntOfOXsaEb3h1Mrixw6CQ3E68h0uKf6Nt4hbEmefF3x12Z5cLFuoPYgQd3AdFay0G3JUT9KodMIbPqc4Ymh8VXuQKqcsOLy1q7SyimVfv87Y0zCfskNiLogmjZLzByGU8t8s+iZIdHukeAQzhDBmAdtE6hCrW6nAIxO7RPuzgGXo0fNgWVJkQCaJj1NB9lMF123J/sxZ6Pwwwgc4u0tR7gYRDyMZvgxjKOKc1eLL0R0hEeHWpmEw7GUg2sXvB8bBzHGyQjnqrkCqkLkd/XUlA7OaNcG/QeDhb3tDwx7w2fHhoWxWXgfGd3GtorjYdurAJuQSiQUvEu87hwzaL7s+VED3jmB9iPOBgzx4QPtY+xkvX7P0r96AK9hOxsWN2U3Eswfy9m4btPXkxDJHcQk2DgmyoCCccPemMjzSnbFWnWVrZXmIxcnsxdazLGBKe9hhRlIMiwUwT+6ero+fo9cHytIp/y2Ngao2Vm6dUHRXNfGSjq8xNRIEtlo2sdb3XdSjIcVbbcdAvIYUr6ExJSmuHtr0SUEEVlpxECNHQ6Q4YgwPOIYIV/WdJKTlBi7J7bKqMqkuCVIZnvPguhTxJZXBV0U74cRiLwnfEMHvl8Ovh//fMeM7VOcc4lzFi/luzxkyKSI+uu5mXrcLPp7I/uvE4zwKLvr9KNuKDyR4zCpCnA81EPg7pDihXgLwnj2pCGck4En5r4rCSnCNlQ1RxL+ZfgiBeVFoLIME3CECvWyDEYayzTOxITlAX4f18lDXNIPkbqw+ZfVkQyC2TZaQHz5ZYCBUxo7L7dGVABRbs9UMA/2cR+rlzNqGFM9pJT9MxjCrlGyrQyO41lfKuYXAHSHFg6ogKkPVNl1ZpHjKOImS4iHjLUAeB4lyuXg4g8XTbCcIYUw7kxR3NPBGRRkYqd4DVjkKqVQbqvEQJcV5yDoEnI5h/BxTOXNMsJyy8ADNSi9THVZIK5MoD5WXH+4ux7vUHg4RYHAF0nb6kCWPFPfvSEh1tj3AL5nZgfo2pLjtwarrYdZK7pHiigin/5ECXKnD1aEJ+htfrh7eJKLcPLiJwhEi0IPzXOBOe/NAzMRcLGPcfbhzuEBiBXGxH0cclAUORiRJ7Ryq8SFS2d7kYdjC3PQPCXhN8mxc8wCmmqGG+Ca7g9drSXzTbVP1rhER3zKOtOHIZsxQUgbgKe1DdMBobFxfPcgAACAASURBVFOxffD8l+p5M++9BzmTYzOTFLe7nb8PFQ9sLTEeOLStjDbCNah7jtaJA5NtXiFA3fUsZL0ySfGS/XqVJMVz+jV16JuThgyTS3bnhosYNrzWNKR41Q4qD9+Q4jW0p0+KGztFE5ysulVqg5QCnOPG1Nb8e8hYlESxVHbHwLWvRJYEqSTBJenOSuBYORiEsJLCbwuEhJ4LD0mK+2R5yKjOJfpjXVtqbAjFmf/Ii58el833/96RIZVSp5u2wgdy7BVI+ZK6PFAwZIlwU+P3J49PVW5VF1blmxsBWpVO+fHDki64RMiqrySqcHzVUwJZ6w5F+CH1iOKg6c6MuBZg2jSFKe1vMCKOMUUNsI+Y8wzONVliAS6T4m7pkBRXH4neDG6nP9z62/jyQIDNpOi4TKjChJnlFCdHjI1zviMDtoW4DSleodEa9ykVGqsYtOsNGD7AS+fckcOc3Ic2cxovrxxhpXiKRO0MUtxgjyg5ThQF5l2yuFUjxYO5OulTW7iuFOogxX3yK9jm/nDzCHF/j4iNi1R/mnjp4S2ySAcuhOggKZ4k7DWBJ13+0F6tlaz6ZoQlCUUJU0a0OcC2N0ayyuORU51GikfatiWleNlhfUjUYwyC+G2a0JRNj6Cclc4LI0hx9hGObk40Od6+QinCyZ0KKcRJMd6u/qcf2jQ+xc1S4605Dg4leYepizOkNA4LkFJB8Yiuilkb8L8D4g2vr6VSnGMwuYoYXtwA4bTRXmB8X9LMWDueVz4u1iCca89CF7IZfJcrbGPQbQ72BW7dzZA/drI1iQwH/a+1TzgN28iS8C8bLWHc7D1+aq7KRhxzS+wfcJ9iSepASWLA3Z4JRG8Js0FSegNNjDs+Lm1h9hSi1D1Hu9ouyW2Duuvp5Nsp7lPyboulsEpDimeOkFyyOzdcKFuxrjekeGa/ZAZrSPHMhioLJknxyTs8Zu0GTbIxQaz+lY9flqVZBoilEctEtsGaOk9JfAbnlOf/jPOT1wKNGaiV6JLwlmnK8sgwPjHvAxaVhk+eI3YqUceHiHzEXxoFpAjvKt0dS8snEVLkuSxfKn9JigdVcsbnoLbHNVByDhooQyPljhlk/iGKyk+S4kiu60uBbARQHFKTu+3jAlv1m//6u+1bG1YqK2IGg4H7DsnsGhdOHWOGmi5TQYfphZdGAvaX2ICY+Oe6kNrMwjdZDjtWdSJmkrpkuVWSBeBWghAP9S2WJgO5EfbOCJgatBV/b0jxCg3WkOIVGqsYtNNHdweU4uSXufqnI6rwUG6rKilu66LbUTRm55HiXq5ennWT4kFCHPd3v/buTiDJL+rffF+/LQ3KIMjMU6cHZ0CEuM2ZLVnkFx+QRx4MtTMT6cDiPlllX06R6B7GMDChzAVTZv5lal2nLaVrOT/tWF4JQtziPTlW9d/YpOHVuctIcXYJhWpwOkRTpDigr3F2kcJkuPYzrh/etDYdqcqtsEdPzoJQQjCaqUHsNYDFnIH3d/y0NKazTVuMw7je2nyaGtVzQpHQ/LGke/zNIn8XM4crgbJJm4EPoYp+wy0pLpXf5m9N3vdUj2sqwtmQzkywC/clhTLkIwIZkglDZz3Wh66xQ0q0DeQhgYHblHKUGE+Q4lHUIGxD3y0U5SYo8DaVCq9r+W1SNnTrSSWwVqTmSxf/Xnc97WSL9SwvCNRjOHYiwDE0FnMPuhtSvKaBlEt254ZLYKuGFK+p33huvblkWSt2Wb2lWMVT85XiDkHJYEv/m+uSI4cU53wYoPn5IjGprm5Fjo0lwczkulQN8++sPJbpy98QBgpSWuXpv8rO9ZbEOKfrl0/mw2kzyS+Bdog872xSPNSWOaS4bKOy4V4km93QVt1GgEvf29QENW2ZbBC3aYWHbDOZGo8P9Z0cQ1wfAs+E3nhcUBwFRtVr7+GriATiSc1RMFBDV0EZyBukKIxpqaYxYN0j4MW1Sq6fS7bbb6nMMtG04W7GlAa4nHbpWHOIdKdiRj3uE/khgrssj+hvunorEn6NV9bC35DiFTa8hhSv0FjFoJ1mwHBWXUCKYx0Ck7Wuuq36pDh1hqxH3aR4yFwttlvRt3DK0OT9OtS/PiEeChsnSOxjkYVD3g7NqAqRfUKoLKo/vnOIZAI2xWPdnLiCFDfFCqhqCR0ESHG9pVvlq3cw7kAMS4hGFeOBMufii0KzOmmJGx4JIr2SUtxUqXwVKmB0C8W6ASmuZxRe8LA+wokUJ9/h+KCmdp3Cj2Vav+L2oU0yfzSxrv/WYBz/8W0as31IN1K6f/w5LW8wSIFG9MDDI8ZlH5AXEBK78PdK/S7LGMT1PJf1MDdllI8Z09mbaxfIgxOjCNekMONpxKnu7VG0g4z7FK0WV+pwVoSrG63qUU1FiKvbjgXbwBuXxlVW3q6pm9DaCrzPC1ua/L9rlyq+OzDuS8NiSiLc2gPBOV760GaMDRWjxsMkti521OkO1/XLa5PUyl9PKjaXlWWfdG09rYo7WF8eb9oOaEhxjfUC7vdS/Rb9PQcvVEk8l+zODRfKW5S5IcWrdE46bKMUT7dRMgST4h/b5A1QPsV9dxohJTUTwsHxniKzBAGtNtUyUtwnrw0mDbyUjbBOk/cxYl8SqRxe/huKJwFX7HdZLj+Mn36oDma716r2snbNIwGKinVZDpl+jBQPkfbJwSQChACT+U4/fslgXKYr1fcILQPjiftRjg8+eOCDFONTXLtPUT4VlYqklBTXizX2YQ4pLglxjRWDZHFKvRTZYNy6s4sXNnTTvUEEv1V2O0pwfoC0xKB3CHVhvjvlKlFiFYzoDIWY0RWUoNSVCTgbUjw97kyIhhSv0FjFoHUbaoUcuoIU70RCPLanFVuy+7lPkWX0CaLaSXFHWFBUplNZNEkiCtYxUty99uyT5CkFGP++MknxqGrUaaPA9e7APqc5N3doRtymJee9IMVNuiJP09aaEC8js03XG2BaPNRPHqR3GimeWD6dw3vDYLr+572ylR/UE4iL3dw0SxnyoOFeCmGTZH9W2iU4B5UqrWtYXqEWJzuI1OKKFMd/lcsUTZgzMU7uVMhlEq85lBafY9IfsYdpnTlciu30CAod3OgBbIUgIizOD9t68gYJf78MSXFFkiuSOYKNNdkty+uvbUy0F/C7cbnopS1IcSOe0fOSBTX8LpER2Jh3q4gQJ5U5k+KCeHbOkcX6kvEAthxKFFy3n9zrVR8jKW4PH0NDkEVFFs/JW6Jh26z0EfogHvT25igp7s0sfRhR123Reudo688OVVoKWghcaz3Lbgua37RC3J6tNkrxhhQ363pDircwiUuiNKR4De0ZIsV90puJXqncDhHjkqQMgc+QqjoEQPk7zi8Uz2B4eV1OG3+sWJZqbkmaclz5O9fRVSaQesL/TZLvLghxfcFxueXjpaFyy/KEfg+VCeFOBCSVAX8EQsJIDpHiqfixYRdqF5kW/93Wk1TaRs0t1CmGFGff3hFSXPYJ5yvd3xgFicpLHb4sX66BM11bpHqTYUEfC0oLD+TYThF+B10Qq+8TOj4Xqb5WWSLzcNowxzjmB3lCLkMCSIcUOh4hLsJFx45f3jJCP6a4Kv0+WFjT+ilSfGUS4jRK6n5os4ZFXFotdSanzSZKsoWWb0jxDvVGrQZMqCSdTIrX7SolXIWccdl9SfHYlWEmp8r2WrMVlDSBj9PiZHRnk+JSVRYmkuUy06mkeFF+WGhmChKlk034MvcDMtEguS/T9w/Yy1YOhxSnzjfEnEN0Ef6oiudih97RdFYGKe5hjNgBvlQnl2FmR8UccWe48knxEEEqiHH90CaRx6QWZ3/i6HccXayswEc4UUG+nB7kNMS6UYtLYlz72g7gzoCeIjxqhcpa7mku8mYYru82iLeb6ADCvrMgD4J8pbg/Y3neKTGMwTE642D5tb3BhDL7GSeC21Yv5C/cqsNpzpkbxubNImsf0rtF5MaRjiUihyzCVqs6j53x7pPibHOxWj6wh+COIOss10RPOW8XxBLUUsCD4X05jDXtOkdolPOpByXVk4odHzmopEPgsMXItdYzRoo73zekuN9VKUFApa5tlOKVmmt1D9yQ4jX0sO9THDdpeR3Pe8CQCdWOkuJMNlchnXEzDABWJkh9pXiM3Odmk6S4MSw0mOG8JKEtSX/2se4fBPjAxSeKfZJYEtTcFlw+QyJ7xH/ZIYGMq+L7Yf0hEwJarYAv2aYp40MBVKtm0lBVgzTTZ5oUjw1xBp3ydyb4ly1bhoBffXr06oWKDGpbIsP5gRsFYhFgB4Af+wCU6TPJTQLsQiSXENfXJwWMjsBeYXybJEPXqun6pe8+heC0B3UEGS77golyC8HjEMmOPQHYZb2rEt86mXBZbR4NKd7qol4r3BWFMD1SvWANKV69zUSMzupRk0UnkeJYbmEVdmY9Uvub3l0cN6Vmr0oodkJYg6pWJHVD5SgrW5lh1CVKcdsI+q/OI8WlKlO6LsCMvT3PkuG6pRnvxXfP6nMs15DMHbgBdi1Izmk2L6SKTTtCcxcG3J8locXKVf1OCI09VrdWIMY97CDxRbchxQPYo0OkuK9gXqVIcVcprhTAKzTNiqT4MkV8K0KcqFd6cFMpyIkQV+S4UYljXHajIgn4CIr150eMCdQEqsSfhTN2eSgUEnNEHt9VCniLcd1ZJ5xyEHZOzGcHH7NCHE9LFPYWD3kalbhWp0s1uXiPSIprzPzWZWBlu6IMaeW1haMjAL1zmbHoLJbxNQ/dTlqjxpz/ye5kop1vGfDLQl7/0WjQH9MnrOSn8sq88Its9ykxQtzfmCQZbo5DSGHvbiDV9wF3Se1QfD/y25YUL2DKhhQvjo28x0OzBmQulslKLE8IoBfc1HIaz1GUuVGK53ZMXriGFM9rp9JQkhSf+vV/CuBkH2BRDyj26tXLuCfBvU9f1zN7pjjZl49Uysx9AljGDam7GeykyF0mSCXJ7cdh4txsuaL80viVJ/zsW1yqkrnuinT1H5b0SexQG3GdQp1SRvhzeOluRqbhGywhBXjMSPfjtkqKh+L5eSqw0MMoxakGTEqz8cwqOaMFCJD7fn9Sv/XEtN56ayksX74MQZMatyo/Ci8I8YILHgJ75hol+/8zg9S7Oug0vvzNmrexa6d+36twuiXCG43eRFT5DbKPbIYkTncBq/kvj9SOin99owQ7yTXbC33tnBFErI9QmX2DVOcVA5UrG2zWpxSnNoo8mVDDyl5XEqs3Ka6HW12N1YqePpp3LifXcuE7ixTXQ6bTy+/deoq3Q/dRihdIYV1oSeA4ZGekUrhHcgOXLIqIQeJOv8VvdfsU9/yNmofUPIMwoMaWKnF2sZbWbFeYBZkDs+U8A/ucOQRx9uCAW4kKZQu6r9CMGvW5JcUtzorvzRKbSsxgIVD+vl6KIcsM+Rwjv0yZHhAsyH4M4ZbCAUY3JsWte2nRF2zLILtKpLia90yK80Pzqh/blVJ8uRKNkJLcCKDQtQopzBl/+2sSgXXfhYadd+SnOvDxSHESo/jrgMCXhsl1BSuOT3F9ExLbwyPUebkjgp+WSWMPFW5nuECezQJj8xnf4FblzaIa6xaF7Qt+i4j+m3+XyNncGNH2svInTs3GbLnZEAgfirU7az0yh4iuHSB7xmgVeG+IqMXt8Yq4LeD3v11YqOC1kuKSEPfHVUOKV9jxTNDM7SUv6ZBSvCHFk22XrRTP7KycdYFmUtp6xnUvh+7OuEUXbYiGFE+OkVYDNKR4qy0n4vmkOBO5jm9n9TBIz54FIlwSnjlEKocPKZ0lySnJZJ/8jFWZy8eEPC4BHriVZQyVhX93Hmv0fKATsCTgqPK0V/tsyQzJy+RA1BecA1UEGhKqAXOdj0m0+MJmskGg6KqDZH0lee+7dsnpx1gf5MTFcpgX1wkMsvKaAaDpN8yIfvfJQ6offc8qGD5YUYCfvtNXGNUjN/qqIi36/lVINgEJrFsCXfSpAK2mntwVDMoNriUpk20Psc0UNjp+0FPnFdgIScHibVY+wc3RM8JxeqE90pS5inEZqJPuOrMPG/+GXlhB35vxX8TVbqT01l7DwhhIwvRiqwUoGPN5rlhys8txOZmnrPUrnyhBELzllrp6X9Wdcib2TBa07nLR6teZn4hiJWMglY2jznSbUiB4vUYPEsCePRAke7TR4CTnrO+iHwIdnasUj7WbIxiwrE6080Pkeqxt6PtCQxVua1FmOpznV5gL4htXoXdBTKFFlv7ezmH4tla4fLYsObMg2ve+mZc1qdwHsXPyD6AF0RS2Mawi1ZLihbiJMuI+LR4KdFS4uhuZFk8dpEuiM3STS6OweBMEsEjKsI5hRccPciRHJ4zEXHrBdPJOHeZ7cdzxHQQrVKqSNdJfHrKGW9YAcx8edaJoQhzHBPoPt77E0SbCQimifIVWibeTUhzdp6jvmUhnNyVmxpplwSFojfCCsK7E4YzZ5RzH/vb6yp+v9gaFbmJNfMv1pHSOa8xt1iQxP1gpXpgn1JnGBmGBiiGHDLltiW9SgGviW7tBYXco+C/5XNEujdyxUrSZWSku6uyR4VlDQ2MFOgQwhmc0qtqj5R5CBwi86NN+QUOK0pI2o7UReI3kEe7/K7P3Z4UeywXDjo4QzDwsOSTTJcttnnhbdDiFYgKdgQU7Wsz61iFdkggpbsvJ45DHtv430jghsjhIIKuKhDBYAONwWWJEdAhH0Upp/68+X3abvwMd7GOoeL+mdtH8ESEP5cti+ftytAQdJMW5DAcs6gkP3NUOL2zUC54aQm51m0/rLdCQ4q23nYkpSXH10CZvgD6Jqghg5ZaCPyHSleMgWeypuMpIaM7TLGCeHzW5IceqHPI/HjJAVVqx7/26y7wKcdTjLahMJiLVAgoRS2/oPbA9xOvu+oTeBRykLJAHAlweuVAxuIvlx2oKtW/IduN01b9GBdHWhm5GJGHs90HceClusbFDEj8No4zQIDa48FoMrevh5se+/hQBTn4R6ZqW8tPHPsM5X/Ub1xHb1AHbrvFrCOgyVbPeEAqgXhxgRA2zkApbDrQCGR1oHU/t4ublE/CRbU2Bem2lOP2Toeb2w0vKRY47M5b0H8pgKDMmKRijDTLp6dNRONfR+KKDOgCG3LUr/0p7rpo8g8vU61CVjSNR4U5ykVJWwtq6oEozrAZha5wF9j0Id7uj2eraQrW2XEplg3tQxGiy61H4MCCVdumYjExSHzdkk+IZg9wtb9w/K4UrJugYhGLdl+kSl2bj8m/+97mdnG346gSr9ImDnUIH1c5WUjyO1b4AcqtiwrUyr2K4ivuEMYq/e6vf8VjfERaEi0x9lLHP6L4vEzWEfovhBj9sDG8H84uQYDwOQof2ZeV2brjFCDZn7GsUEhQnlJPhsYGTMZUzx5weHZEETZHRRcpy9B9ubRNtfyhSHH2PE25m7KzU5PQ9KcZJca7tGsZf/JinHoPia4+lsiRz6YFLWa21yxK7ZocCc/loYsuHNn3Cl0luQ857B0rqe7Qb9C1WM//4e4WXNRmuHxaiexhtbdCzp7I56K2i6O0dPcZwjdIYl/Bwj5pvC7Yw2ky/6psGKCji/cTuldZu1G4WDJ63OL0sd1VfWgusz3p/bWAbztXIhwdKfZRh5vRrgrktUPbQZuAg3oySCqQ4bmHyVone12OTRiIVyZEnSXHKyHwKtr2wQatgku4yZBxcESsUGpDpm3wE8uuZfUiK392Q4nWNk4YUr6ElJSk+cbtH9Xi3iJBJ1BQpTrYTgZQcUlyS6iFQ65PyXNUYAJbqbi5LqHkkUSp/lwSyVMmHCHkLzFklIQBEINOePXtpVXN5OCbsfXJZ1tmW31vFqefMohYiJ6WK3qqqLSlOa51LzMt+CrWX/C5Eiof6K4sUtx1uVByF/LGsBObl+EBwq5UcPBYcVyYJFTSpPFx3IWYjEES+A+g8shvbkTcYR0ll1WHxwwBhkfmbTxkhrodAzKB2hmaAFA8bvjyubGxpmJIuxUII027i2gJzKiuHFM9TY9ewlFZMIoOs0ClWI8XTRlGMmKtYAQrekOItNdvKiNQKeRcrJxEm7q++0VNnfpxTyiDpXqR4sY3ySXHZuOGWzCXFCSmwWrTYo77BVEZ8rxKkuKdc9g+NjeFXokLMnp8tplFK5BowE8Agejum90VSn/JDZV+V3Z1J8UJNRbtLojMarqyfVjdSXCm/mRQ3LjJIJa4WbfUb+hbXj3Gy2xRyF8kuVGjVkOsV2nfsIkXg0MKaXOibFgiUAile4oc3JDThoS+WURonvmiEJpQi1FlMY6cf+RHn94Xke0QrED+zCEeHYZI4Shba/YBJePVv+/I0ZkvNdPM71rtiepIU1weouL/r8WJ2H7Z9uJ7ObQFsjdKclZdI6wKHx1cRQyhhU04tOgNfZLdzE1AfnMURoj8OayHFS9rdKLBjKvKSaVHlkD+FQbvj0GhI8e7YK/WXqSHFa2hTJsU/tskbwKS4VKHURYrjJudZ0ZxPihSX1YwBdyZzy5rEj+sqta2ymn2JI1wSj6jI/1Z/4xM1tJo62frf9ezVy9G6htZmg+FKfLVzXyD44BN3iYaQE6fUUU0kpKMxBbpUjnNS/oFEiBjPMuqEWp3bTpUOwTm7+UgZlRGCmgEuldm2qNtfulWVihz9dgt1GJ8487fyvwXIdpLXZTGP9sjHa3R8cxihT11ZuMgqNM6mMiEu0tcd7D32qevmh+NOFfWjviDgKVpEuHux4my/nMWry5r8N4kx6S8hK82TaqS4U/AKK113JcH9KjSkeIVOddfXViO+zePVaUQ2pLg7mEJkd+53Pjby92pf7WpyRqxgdu2IeIoDsFkUJ5d8ozKmEjc7bu5pnWiqkEFZZmRWMUB5TDrjPHAgHU2zFfVTCr9E1pwkfkqQuB0lxUNuSlY5Utz0F4lTgoxciDAtbsUGS5nZElgsCUJVX0UrUpSJXao8NeZE8aF5JjuR6CayG0lvqRTXPsTt76wWV+5UZFEoDcTuDmYW4kIEu1b0YY50nO8yOVuPFHdRPpXLQlrbJ9xHDs5WkJBtDk3sShcvTHrz45fUzdaHuBHZoFKcXKcohTevy8Y+0mOQ1yFWrvM6KvdMIsXRSjNt2inwJEe0INTrlrTWtwXa263tKu0i6SZGu3cM3egsHO2aAwP3wFj2pRF+JRqk+kzslBZ++ya6MpTikdZOkdo5OCKmMvezzEmruw2KhhTvbj3SOeVpSPEa2lWS4hO2faTgi5oBglJ/45U84WMsRjKzK5NQ8fz4ZUA8du2yLN1YkySNEEHgSqW4BEj8tzBDgzjc5cld1x2+vz2bliW0Y0pxUsEx6edeHfSxOvq289xOhNL1SXFJiHPZWiXFZZvLv6VS3LaHD3G08Z4gxYlopZJy80gfgbxZ8kvwErj5Y8KUQOfJoJ43S3bZQvGKkIwNzZjxZNMPqdAJ5jvg0HRA8Tcai8Y0CANXazp4f6HExSPVRZkyrhmzBxpyWqO3XM8gcuciXftuxaistMyVPfRTKaHODtyQ4q22cL0kQ6ulWPXi1WlENqS4t7oFXIxUwSkFRaZHOPNeJfcslzyPu0/RuyPtkbxReoULqaxkWN8QTBmhsdnR2aS4AWRGxWhLwm2H7iF0QN/NmSx3lr51VSPF9SIQqltdpHih74MEc2T/y21PcWOPcXlUsVxSZwZG3B7dnxSP7zummZkMR2U3kdy8ViAxjo9stgM9wKl9iaMfcuU6hYhzQ6gbVxcuKe5jO3Epkn4K3Y40cDW9E5GP7nQ4nu9m/dIomvE++v4GgOXt7ebhS7SMdNpMchuf4EhUa0W5cpGJblOUexTxPbpJ4ZsajGv5cMC2tbKZ0cWmXm3oUEHd2NGHB9hGdbtPCYyPJDFu3ZkYtyn6EEWejEj7xeB44zs9ru5WkNwpQuKB74YUX0WwZTchxc095VIleMlNkwwsJIM0pHjjPqW7ztCGFK+hZ3JJcUV0SzcVDEQ7UoQcotoxUoTPZrLtxNleiWoplk9MKV5QanmKZwZ97hpcJHUNOa4BInGpBK6YxHZV5ZpgFHWRhDR+jUF8hXrxUaie2n1I7Lq2b2RLpX3OYUQVA8oJq64LIitOZLYph0/gaxO+QMjrRmeluCTFi2OR+kT9X/L3J0lnTQKHDDZWQXCCghVnYjwkTcKycj2C1zQ5Qc8k1eS24Lg9v+e2rDZ9qpmM489JN6xr7lNce6BQ+NsYMIJUiIRnioHLUjiM0UnEDgs6sobI0lW9NVpPvq2m0pDirbZcQ4q31nIZFEN2wm8XUryqAZQKH9uPu4IUDxHfzhbnEPuIsMS7m65R2T1JcV1muzO649kcnvOBO/0cvbVVURUcS8cUQixcSezrkIqiGho6tawULyGdq2A6H2s4JKi/ioTyzDl4j61GTHILvGWJNNvIEv+UHnCsMu5TypfnggWiCVh8dBP9hKtbmpoQx4c1XVKcxUCuX3H9cKdUnQeAVtBmMHhRtL7A/GW1QSW17yIosIFhvvJRYG2rGZcnWtGtbA4m2pkIV/kj2d2m3C1aVynGfaL6XrtPsbYKK8Vd94hoD+g2wsMG9OcO0KtnT8Cbwihmsg+a2pWKiPFO/1QhxpnsVL7FsX09xCX7QSvnqYfb1BMGkQ/ZrHxA4FsjbMhIGyGF8+rEM53e/qtjBpVIcZqkpX0W6fAkpvL9YAfaOpWGH6Wu22vdpdsbpXh36YnOLUdDitfQvilSnJXEMfV3EtxnltFXQBVwtTBQQnmmyN/ColeixMohxc36LQA6m1jm7WKdB5WNr94xEczbgwYLGiw6eXsEOteBwriwyrfferJCIVJPTst/sEnmX9VIKhhKAfcpKsxyfZVRKroLu6VDRBPkctQgDnHtHQoIkEwHEG34gE6YBA6YS0Kd7ufpKtu9YxHfJYxAAOVGWZisd+IUjAlb5xi5bce8a5RYaCJJfI8cyDFkDSPPSnF50GDHt1XvUX/UeQAAIABJREFU4QjJXBGqBFtVXKa4pkDu2pnrpYDWgJQpUXRjVaWlC2GTxlaHUg9GTtew/jxXhxTrnHkNKe6OiLRaSYeIGX7eAb+DZyIEKRNCVJLEQ5uupJJj+JUw/y2NwlDduiMpnjtHHYO3hJzNIZ79tJxd1CFb3UOF0rWfMSULB/SeafpBkXmt+hTvZFI8aHznYAnuvByluO8SJRWnwu+rhVJc3yJkhTh4SnGlmiainFTiRi3O/sS1YhxXFSTS1Q1h+g95y0KS0a49YjvTt0sQcWYowCWmJdRoBRzmv5UrRnwU0uJKe5tTq7u1ncC3SNEW6NHDiHEc1ymaGGchDrtT4bzVvzg+9E3RwlKu2wfbtr0dlrz1FqzRqxes8Y53IDmu4qnf2JhhO45dGeauXy2Hy8FqhhAnqQuW1zkclRhTv72EAqy0H/CgjW7mMttAFqWkcF6deKblNn07R8wmxe2BCE6fVMd6bVpOUOvxmEizCimewnJV0uouw6MhxbtLT3RuORpSvIb2jfkU98nRMpcoueSOX1xfqS1/9119GJgVUe/4ZYilHSPPCevEt9nwhk4n43hGbh5xIfqWQSIdtLc7v8tssJ2Fmtm2OwOOYpkKpHiAPO+plNGYt1DOeD7GVZ3VFb+YSpzBYc4hQaj9ZHvKv+ldGUHqeq5epPFn1NdeM1B6lip3QLN8WV6DYgTC0shMKZWMCxXBM0pXLpGhIpXtPpCP8ZU0dhjaawW9JI/1b44hHAsfMUCFmSKMCJNI3JWKMFZFIYuueczhkDVQalie8pJYZVymyOo0SvG8zi2GqoipW81mtYtXpxHZkOLu8CjDFca9VMnAdZTiJconuTe6+0mCFA8asOErxeYgWJc3VLfuToqXrxG5SvEcBafXhuI2mjzU9g3pFCnuYBUx1Lj/WyLFE+RwVRGEE16nberpHeQUDvhjh+MpAlvDC9k+SfsjleZqqBTXwmQiNcVDikiUo0pcEdyK7GZinPyF88P1POcZ++O/TK6b8cgqbXYZYgeq0Ut4u2guKe5vvn4fm5sB2qMkjy/E39r3NxPejFvpNyLE6X/6viQ/pmm+RwUKqce1XWfFBmx3BOQH2t4iNf5yeOXVV2GNXmvAWmutCWus8Q5jZ7EQSdp6XQY2chhJoRRXY0VbtJobl2snIQp6YylNZps9QwwO0wemnW1LpHBenXimy9p/dcpoJZPiPk4pa9ocItuOt3JXKzlpdbdubkjx7tYjnVOehhSvoV2ZFP/4p9+ESdv/A8ESk6S8acvT9ZCB5JOfMQNRhvOJVv83hz5KqMRVWEXuOoZlRF4pwV4oD0kQx8rA36uHNhGjC/DEmmYiw+m0XQfSblOk6xQLJlUVlf8598X3IjFuQapKleh0A/CUEgG/VlcFFSlu/dtZIMiPdFKxpGpCto0f3u/TkCESI8H9sNKneMz4ozZjhUhRZ21AseyDkKLKqEKsGrssTwbBDNZcJZjtj6DyW6u5zW/ChUoZiYAg3iPBbRoB1ykBw9CM1WxVlgX3IeO2sLQoMbYx+C0ctccSZph3kho8tNitigpxrkdDire6faWMpVbTXd3j1WlENqS4O1ripHi5QpxTKSPVzb5syHJ7kG5v3pSQ4uYhtaKxx3NJjg3f6FuVSPFcw7ayu4/cxaGbkuJJ4jghCknhPW7PoAq/jCD329XHLz7Zztgn4Dol2EUpQlxiKaF/CJ2zE5dXfRXtqv1KloxJcbYByCwgVxjkM5yU4uzjmv9m+4L9ijMOd12qiFmmFeQh4UzL/aH7xCAl8z6AEI84/aAJbElua2Kc7TN6GJNwtrSX6G8myilj4+ZSjDHnMBJdpYjWNmPM+l1XpPjLL78Ma6yhSPHe+C95WNFvTKHqnA4auvzjEeN2XIs9xNwgaEdlL8/rECFID4+m5wVbw5YTFwcT4uYvt0iqZdI5dnnLvr0yXEmkePYeL3ojrTa3b7oZTCbil+GjVaHTG1J8VeiljpexIcU73obgk+LSSJNAhxXFBlzJBcMjrVPEOafB4UKAW/7Gv8t//Tzk6XuZoen7RS8AL0UsazJZ/uaXQYEAfHjU+KUjdQEvng4pLpTcTDYzSUp+/AhTMLFPdQsrxcPg0wsrfHfJR0NDBLj8zu9b/i2UZ8pIihHkKg+HFPdU4mZYlRDiFujywQOBYqf9tf3CoNdcAfSv3npzyCfFnZ9ZWeK4bnF3zhAh7m6yRWLCIcULRqFH5muDIUrsi/pFvKXq4lQgxTWKZTvA6VudmiFXdFgDfPPfN6m+mq2SCnGzqpTeTJGN0bhPcYdGyliqPpDeHjHqNCIbUtwbk7FD+Ax/lyFMxd4CyGWuVWQ6t7+cvSJOiqOLgUD5ggQmP5ssJtmqQopnK7hSt8Q6shx0lBTPJJBzSG4mAak6kdkvTrXL0kzhva4ixcnUcG/TEWaLeA5z8FAizGpIitu5q9cQ4xucCHGjFNd+x0kRzj7IraCHXacwsS4xrRHqoKuNej6k9qZHMplw5b73DycI+mv/3z16WltAKJLxYXkpXhI3QdmnuJ0ihLnZFsCDBeGeSv9qTRVJ6LJf8fZ2eFUpxZEUX8vYdsr9DCvQVx4pjjuOXRUCN4j1NWN708Dbg1y7SLVI+a0azE1oWLgPpVLcCp0o9RTOqxPP1DNq32aprARSvExcZtckHtt2hMSwQe73cv/LxhndaDg0pHg36oxOLEpDitfQuCGlOOEQlxwOEdMxMlsaUSFyNKY6jpHpMbDul0mSt/x3KExOs6WMDvX7cu0WBV8Yb1NkLz9KQiQ1L+Ca4zZAy1lghfsUiiShAIN9T5kh4YIh4l2/2kR5hgl+rr8qR4gol+1jSPwSZo77zSfYZT42TaWQ0JuV+acE3kiXJcK2MwCXb/N5xiQbghbcmtLYh9ONn0JLPFMWwuiSZQz87RPP1FN6U+brmImrws5Y89tEGNmiBtrGFfpy04Ser3HRZk58Go3cTBogu/9tfvS7x1OFOD8LQyRmp+bMv6wwNZLiqfluAFcuQ52sALVaMt/sQwV1wyeZqVmT0iEzQ+Rcx81MKjdYyljKTeftFi5jeGQ3CdEE4iMOYnlI1JmfmX8JkrlUcV3wq12sg1ul+ORzYkYGZMh48nK02QmXX2YP4jY26VvVeSEdL76XsE5JMt3uGx2cZ26Z2cew3jic7Jy+Co0or71CdbFpqL/yFsFsY7XgLkMY0WLQ+re38iZHaE8uxiy4VtNBCjfQ5L7OyZSpn0V4Cu7OwuANN867bAPRt+BkTWQd9G4WqqguhUtkB9syhgdDfRLAe9G6FTBVpD90c0X3F4Ft8sYCheqq/Ur2tDUl7NwhUTfZKEx+EylO3yNJzr7G2a+4WtfxtiVVhG2cwkEdksZC46v/5LktfY7H1mg5nvBNJPabLwUyQnhkpgPjbCbStesTedO0h/bpjV2s+5H+0cpxv0NFGIPpTUcK7OxhOEnaLV26FO0r46KS1zFdhxyCr8o4yw6LdbOjUo4bx/rETtOPhjoHA+JNKxVEq+2D+ZtxoOeCuhHt3KzmwwdrSYlRVFqlzsAX2W3YBKR1JNIONH1wxbHvnwUe2nTfIgiv4H4uUYznjTVn9Q0UNFh6Jw05R2i0mTgeTWOaIWOxj7dacRGqa4zzGla2/wcPliMFiOGXZA289A5Y1BMeuKsdXtioFzw1JMddXTPxylqgIcVrGB9lpDguAhro+MptJiXN6a5w1aHC+mQ04Q/XdUeMVOewfvjChNObqwIeSrXNn5jSuyw9udBKhbRsAz9/5T5FhWWVOr/szqoFiks+xekj3G94Bkj4oRpLrMu8WVku/XL7ZUMP2jqPsvYI9ZObF9XRb4dQv8vbBKG+4jbgh2rKhq9ZxAWxzPsNqwv4lXjdsjY5Xx3ELm4MCV4kvkPGqGybuMElbgfwtqnnDI8j17gOEfBe6gWDL5C7ZxibuRQyLL32sEoXz2D2xyQ1bPJqJBsXNSxH1ZJYGaR4JkGTrgi3fb2wp+tMcF7SMlBgujEqhej6HCsVr9sGrmuk4V7g1DL8kFKd+Zm9vSOkuHeglSJRkwR7YiAGFdb+oZommwo4Q3xvm1qYU0JBTr/HleLEi7rEsiybaYdgnpw697o2Do0AQLg5k3hRlylkNRuSiQ+gxVgKEUWpfsodGyYbnxTnPilTaee44Sib+aH4AYIvmoQMW1IWV9HGE9WAgsJbIKE2CZYByayi0Ro81C1R4nPaQbwVEw/wViPxSSCP5AGzuOkXb2cCPTVCi5VMiovZQay4LY8a98pPuCa0yUWKVpDzo5t4i9Uq8TksEeveLRZMWc9uYzfatSdFBhmhC/qppocpqTc08co2jcS4umiG3GZ7QZLdiiTv1UsOdXurNEdJUBgsq7LbPm7QNIpi+ZJ8lJW2Eb3XGLdcpOoPfiTJqG0JYxcV+lfuNWkk2xn4omwJb37zWqASKa5NSbscuTfgqjSuN3QNngh9nxLzeXtwCmsEf9f7Su4hVyoPu1CVUthVWqz+sDnYJYh5XBlh30U9GlK8xt5pSPEaGjPmPsWsXRG/1BLAIOzxyHPCMXbb8tXR/u8yDf5NxZHuP0KkOqudfQM0plaXhL1sPp8Ul/WPNTOT4lQu9Uo7XUc0pLiWa9i0pZsToSanymf1plSd+6S4JNaVAYMuRXTf+O0RUoD7fVpWINmf7JIm5IqlOAZQchS/zsuZslJDELqyfnRSqZTu6i9r9FF0Szzb37zvgkSxzpyTY9cuPkntvDXjKcOEYg8f+nEMOR/kc37+5ueq/qVbGF09WUvre52qXvBPHmwPqRQPqV10WtoiSY7NpEGaTKFqgHoNk9zyZwOaZHUaUjzZRJEAeStlq6mvvvHqNCIbUjytXu4QKa6HYZki3V2LSkjxwhGGxRsxg9LBRoQi+AkTIg2TpHi4fQr5ZRilkkQvm51Upoz52yIpXu6OLJFvR0hxxkICG8XM5RgpXrq/JZTnnFcojWi6YrGJqd99JX6KAnCxlNsbVeqXCruqkuIM2QxGFHNBrhVG4KTIZ/ZtbdTjRIzzo5rSfrCqb60K1wpzu0ZZBlQqKp11im8c+PNU3ERgbG+wvMDjFgsLW0qvIWS/kKqdiHwzcvHxTZUlKxx9pSOHTBH3tBTWuZPWmRYvEBmLYMYNPybFaTzoB1l5X9IPr9pNIace+hFU+dipGbS+uCi9lOfkmLEbNEFabYFs9yk8k+Wa7d02CLhtSxXLjvISrNGQ4qlmbO33DpDichQ0pHhrzR+L1ZDiNbRnjBSXSmBWQLMqOgYqpcuSGCHOIMvge0HcyuowQYt+u/XCFiPFOa8YUS/TVXWR4R3jT+Qj8/KNW9M2BsgpI9G+4o7ADB99oW2bSGPh1sIQpSXSrGjfFtOxBxLaeFUPjyoFuzi9j6nFVftyu1VpRxlW9nt0srIqAMGqUhUkII1PeIc2TRkmQAYXFNqCCC+Q5e7gM1ywA6IZwGljwAHeXv4KXJNPxPDBECblEeayRcK/aRiQq2grNabtwYQ/nzEXh7N1+6pgz3RURVd1HavVKNGALVMx1JDiXmdlGFdVuzcVPsPkSyXxtvy9TiOyIcXTBGzHSHFWXPpDVZiCTifkkeK+milnPXPqofeU1klxr93kOywdvIXjY5wSCGX2Zac9yvZVvSemiNucPE2YHMMy5GKrklI840HnEmV3GX4pYJhQ5TPTLhzmB9JqiRSvqijn8V3jYlnnfhUqViF9FnaXrg/KiWEb9GTcg6JxTYaz/2htD6H9h+8SUKfwPPNdqOhftYs27kBNM3NZtPsMd03xXJiwaEaS4To538aTQhzzm7gRQHacS7BKEY0/n8tuB3UOaOgMcUTmiMOs42HxGEG5BVX2qxDHmTGAj0OpxrWjUqYmJEB0IKHWOyVi0qQ4vQNljQ1OhdNI1aLGKdo5Xbu6p9oCKY69XbjlJlaOVKeLNk1hFx/rFJCUvnIvx1E6zQDua5Ti4ZGesfc3pHi9i0RDitfQnkyKf2yTN2Dido8WCFIGQGpjlK5CZNbOVVz9urb83VGveCd3knznzZbBNhPTMXW3DMdkN7v6kHH98vlgvkw5EgJJJrx+4ZxEUwQQePM3ftNAqd3ZtYunAM7pv4L/ZgISzkLuX1WMkOKh9mWVtwSb/qFBjFDnOLnGKKVLoKiUFNeHDcpXO/UVAyfX8DeKEP9SsKMC19DMJ8QlYSyAmYVoQnUdVIqTUcEuXKzyRJDgQo1t68DpipxShpvpb3qR1eRQdhBQSoirMtB1RwlcxRcC55YT4tw/LZMFOXPAWWw6BwqXrQFO9h0kbmxanWEM4Qyv2qIdC9+Q4h1rvy6MXefMaUjxziPFY4ZZucFWPykeNCo7QIqHrx7TzpEyRnOmSTYO6aFnApN8OvHovupnnklmO9FCBmIqHX8P5wQzSXHvZLvYhEw6yo2/JI/QHpncNzMMY84+hSEqk+KRvEvLvDqQ4hYue30uCWrCr/opS+1WhdY0qQhnmwGV4wXXKELtyTkF3jZIEc2+etsoxY3oiCco3/a0I4XtPR+HS2yuwGw7ErjiE5l7qbLmrEPVwpBNVN9HE9W5CZbiN23TeoQ4jhB0ryNvDOgMPVZc9QPa4mhy6MMPFGwRQS7r3pDiuZ3WTcJlkOLM3aD9q8cGDznfUkE3swnzJUZ0F75nm35VVorndHNXC9IMPkjt1oFb6876S3rxhhTP6eT8MA0pnt9W0ZCSFJ+w7SO4gYXcYKjFLfSQYopwRnwWUINLojukypaEq0wjVBEVlklxSe5KIymm9k6B+jJSXJG7hgo3i6/vN7wVUtxaK5JipbojvHAe1aN60m+8OaiHalipLttMqu5djMjkcRGgyTbg9g0R5wygY32E35tHWaRF5ubJBDKT3v5VR66/6TtqEkvxyr91YSQAM+nrKE76PqhjIl+EZZ96lI3nEsdtVEE7uycZMs/C9uKQ+pQgV0ka7nYcCGrbr3u0XTww7nRB2KdmDK+Q4KNOYB9ZrjpBIW73+Lzy10HeiB6t0SDK1dfUsGk4Y7yLSfiup/1rbrCVl1zeCM8rX0OKdy0pnl530qQ49Zl8eK+8Dl1Diovx5i0lWa4MHHCTtKkZguh1N6z6Su5mkqwW+2tq5hTmXxkpHiPEJWYJZOjiWc4xMPNTe3bqoJ5xVdkNKwN5MvJPladwsy7tPiWG7d8WpHh0MJpVABWbpmfMARHPCXf2hew88x3bPmb+eruDtk3i88OzPZAM76Eci5sojqjE4GFXIEJ4WGJhG9886xS6eSGXoEw3lqm5nv+7h8PzI8ZAcnWEhM0UwnH6IITJb50j2ZviAU56u5U+aBAz+8mPapKdjLenlUpcPIhaVt0UsqwTz3S42VerBGJYIrOSxtc89aDhZMw6oTkMvZfRKkQP/TakeGYbc7CMfbNiinnBUwf6onz0Z4AhaANoHtrMa+7cUA0pnttSJeF8pbhcxHyCOURut1KEGDGLe2rAhUkZASvLJMvLafmErixvihCX5TFznI0Ado2CRiaDAOsyRRKW5qHNqDpBLxuC8bS2BgNGjTkioM0xYFfYF779OvrtYZQWgY6MtZ1PjIfayU/OlMO4T7GrpuNFRMjglbrDEOMiUCh/s+wWDFZuW9QsGCvAqFMco075qbaAzpDvxmc5q9p4mdenoZI4dwaYcJ+SVHXbiI5yxgAHVZpi2QrbTYFQZ3WNtzXxFVWdLW9ZmEMAbSo+OkqKh7e8VpaGeJxOJMR5zcspcJqcyklFNnJd0L4hxXNb/u0arq6Rhuu904jNQ5uhMRU6UC98R/Ygfvi30BqTXndySHHvsc2SWy8+gW7qp/dXLKvYK83+wbfWvLTT5XdbUPokrn2+muvOiavQ1gtxsQh6MrESsqUyhvCgxIChREW+wZ99PIOBvJmfMqQjZHa2UtyU0cu7UAzxRapMVUnxbDW914o8vmtcLFPkXpWxEypWa+lrwioQufBVQRHq+gMmigtQPRwun75VWVbRwE3OFRLzE0hzUhBLp788eYiU45V3avAQsErntBS2G5DiXO6CapxIcVq7qW9ZfKVsM37vq0CI8wDSj/PiuqH+P/sSFz7Fy5osNa5rnKIt9dzqGymfFC/MQbNW4OkICfXkQYkW8DnCt4qCKue4jrETIajiYt4oxTtnmOaS4mZtISzgz1kkxe9uhxc26gVPDYk81ts5NVgtU21I8Rq6VfoUV+5TpII7pBgvxTUBRbgfvoykxmUtgxTncDKsvaZD084YmCI9Mz/L1C2BCoZIfFSnr9CP0ijAoBX2TDKzettkVUqI2xNVyj7kf5x+SV3vQ4Cq9wbrwsVWyo/fsye5KKnyiZHi0mgK9TOBIwaBnnKaFR5mDJEvuyApbl6h1yptx5+Mq6LnZZiU4rp1jZpEuz8RC7cC9roLCo/ymCXdI57jSnNLijsGZRlBTt3vPB4q7GR7UyAQzowd/ZtJJWRIe/7Onf5XBLg3RwoAVZDkjuKoykDKDlv1UU1/603Ba8+/e0m5qpI78aTyDLXsJjKAMF3X/DQzQjbuUzIaqXsEqdOIbEjxVUsp7pPcZaRzlBAX+0ouKV6aVmRa1LfGRjLIJcXR5yhVOjp3FO6riCcFECmmW0YOJwhxLGmKFE+RzxXJ5CpEeeltslS5qpDiibTe3kpxOyckAilFDQFiiQlkZ36XEFDF256yHPYUxbEh/Omr56LzdSjPQDjlKMb/pGyprtm1O4MU55JXxILYbjKOIMW1Xcm3ZJXQq305v6OlNwY+KGUTin2I421areJn1ynGFoy3cqr0deKZrunrVSWXCqS40JFh7TxSnG8VsArc4gb/Rj3QLYIKBHmIHJctnDrkwrJkPPTtptmFPsVzhkvGvpmTTOUwVUlxgR3lvG1I8cotXxqhIcVraE9Jik/e4TFz+quSZlKcgQr7ny5gFY/QlI9Z0jpptzf5d0ilHCPFUypw3yCgxdiSzRJshUCxJNFTCnIuy/L2dljerh4CVW3VBopgJj/Y9hQdy4WLffgTPCQQC46vkiffeD6JHkgbVdYCjOh+8IGg/1BNzpDy+4L7WPZnXGXeQ/urphbx/QlKA9Qc0BiQa8cRlkH49DZp6cXX2VyR+9bh5e/S4NV/q1fWdcFs2WRceR1MsNV0Yi6vpnOePQIktzsarIre1r4wBts8FY5nIBfDixYJkPCA3iQDo5LbwfvJB6hSuF0/KV6NBL/mJ1fDz268HkaMGgMf/vBHhDKOeiV5Jy9xpTYJinImTSFMQ4q31GxZvdlqyqt3vDqNyIYU71pSHPfY0vcMypXiflwHkxWGfbhueODO+0OGUpxVhbErRpiel3fUkM0dvCkmRez/BcJe7KlOOcqI8a4ixTMIcR8D29YVpGMZ6dACmVxGivsuL8qtuaTTGu9h8oj7lAyS4G1Niot5ZOjY9FIWM17M1MZkfb/dMlaqXzyleLvxYF7PnsykeIooqye3KqnUTYpz3rwQ5iyIkfK2qV2j2BNoW6vHVzUpToNAPWiqB5I+TEShmBLfaHcpZK7ZhzZTrZQqee6WkMqn+d1vgY6S4vw2AdnSOFbMgYm+Vajnu+ESeB/N6VRvYMQO+FNzvSHFOzDyWyHFJfeis25I8Q70QSBqQ4rX0J5Min9i0yUwZcfHYflyRfISoeyTqiFSXJK2KfI8RMgWluMAkZ1D7voqZZ+U5TQM0Roh6+XvoeY16WjiWy32lhTvBT179iAFOQMGDQQ8fGj+s0AeS594hqyzOwWF90lxafRQ0mojMu2myWN+QbxQL0OeM0lt86N29a5AsR9tduihH9dRfsy1ezA3C0f5TGkzxSsNJ/9KFeZtCHGKJVF4wc0I5+oprdnXoOCwtYElXYtwPXnHddX6kkCWG7le53WddBn1NUMK55HPnnHAdfTTNw3oCOoFGiioyV1rR6UramL7w8QrgnEpMrOktxh7/sBB7nqF65sSw+Qgm8TileMuRWdzxtTJMP/88+Dyq66Gzb/wRSVzx8SXLVuG69gaa6yRXClTB2GcgJx/pYmmmsDULxUwWXQdoHBskRux9XArQSVuZ1jrxX67xqxrpFEfeLQ4q8N49qcsWqcTKgUOnnGl3G204pKkTElYTC/gAZusMrel/Kqi0kp/af7xWSo3DbVXmEN8mbqTto2jdgL/wNY6geXmjDNjNlmisdU+wQSIJMppE6TQxgiOTDZDSHtHswWi2mwnOaM3k91zMIUtcxRr6DJgu+v6WCxh/RjLqoZKK7vHFkFgLZFPodnKiHknYwdJuKWNEZMGY8TbOEpwe1FCggkKYoEMtaPXVynStEwp7mFsk5/YGV0xv19o24CIAltV/peO9Xp2nVgP5a6ghaplRnSwYTAOE6LxenIaQXE3mzB8UxTXuDSULJoHocJVEFmklhlNAJf3ZmCR7xBYzB07NWNAJMWJGJcf5DeRFCeuIEaKMyGu/sW1Fd2mkL/4nAOz1NBMdVVuq6XCKTvihuuvg/PmnAs33/QbDP7t3b8Dx584CLbbfnvnsE5xJL+9+SYYNWIY7P6d78LQ04ZHk1dt94ff/x7OmXk23HTTb+DVV16BbbfbDo457nj4zne/B7169XLi/vOfj8P4sWPguWefhQULL4Z111uvkLbib/7w+9+BEgr96Y+3wd133YVhvrLVVtD3gANh/wP6wTvf+U4n3osvvAAXzD8fLr7oInj4oQfhfeuuC3327wsDTzhRi4wo+D8efRSuuHwxtoHKQ3023vijsMeee8KxA4+nsNqfuKqbarcbb7ge5p03F26+6SYM/61v7w7HH388bLvd9igk5IMTNT7KfIpLDBK+kMJEvNckXmAXItmbYCaWFHAGey7+DonDT5QMqjJxQwEjpAanj2Ui4WufKw0pnuqZlfJ7Q4rX0Oy+UrwsSUkYI+kmXqXGxU37CkspylUeMYOzTMks1dxczhAp7xNcvgrc+kKzbk9kfWSaXFZ5UKC+Q6PAN8xLAAAgAElEQVSPVeDGsFVtQO1CeZCCPKQUT5NwrhsQ2S9GgWW+9Ahc3Td+X8o8rQ9p8vdnCWgbC79XbkcCL8pbn9xE+nLaxAO4cMbJt60NlMJeuvZw1eLiWpUkVz0lCV97YtPfcW0ilN1cHlQraMPMVZGL//INT2GoOf0VUF7b66HCyPUU5u5VLdm/7pZl8jL56LEmgxXK4Om+k9cTw8Y8dp8YOCnwiqR4YdGoawsud2TONVbg64033oB11lnHjMOHHnoQ+vXdD846+xzYepttkytlyc1fEZdbphyup+c2rhyYbrV8k9UIlLVKHNnx/khoMR0dLWXgdCz1JnZOC9Q1K2lkxNVEKp9KeRnDOqcWxTBpdxtlyidLz4YUzbG0y5TX7l5dPvJzyPoYgciYRMAA659c+4HF42ftOozC8xVnS3AzSWlch3lNXKirv3B5e1G6PyiDEFYIjYDc9DCuKIuJp79jrMB4MPuqtonvEuhIAMdGeqJNgnuEj3FCjZFBHlucwbNQzMZSYrx81ubta+JhNS5/DC+5SEPy5oGaB+og2quYlN5fRRlweAh2t4hz7L7c2kq06sWqa1/m1i49Jy9jxalzTAOuQNFAzi4iXwvt2DWy3PFNy1/Z8USMFM+pT2wM5fYUt0du+PIxWzzqVSpxEs3x/5Sti+8/6UXd1FIfVilSXDVXT0Xyso2VSeaVla4jremnG2stZVvMOOtMuPLyxTBi9FjYaquvwpK3lsDll10KCxcsgHPOnQvb7bADJvfv55+HGWdNh//9+Y3Ihey51w+ipLhqO5XmhHFjYdCQk+Fbu++Oafz8xhth2ulTYdiIkbD3vvvhevXmkiVw7U+uhmmnT4H3vPe9sHbvteGCElJ83OhRsHTpUjiwf3/4wAc+iFzErbf8AUaNGI5k/qix42DNNdfE/J577lkYePRR0HvttWHQkFPgQx/6EDz11FOY1xuvvw4zZs+GD35wfQyr6qzI8EEnD4X116fv7r/3Phg3ZhQS7TPOmQ3vf/8HcBJSu02HK6+4HEaMGg1bfXUreGvJW3D5ZZfBwgsXwKzZ58L2221vu0F1ZqQTyg70acjpiIkhXwVHVAlbddXPwZRqfPTomXYnk4uhHJesAie1XM8cUjwDqxxwaU944K7Gp3jVMRQL35DiNbRkVVJcAktplIUUIrJ4ZYCjTJHF6abC+IS9zNtXY/skeSgP+Z1fTyS9DSkuya0VuBkSKY7WJxLiBZ+TyQUlTohTvQI0JGJIS/waNyCiIXxy2iyoOl5BRcJ+4CigTMkYMEYJjZG5XAEVkPgdyyZAkTHdNJFL/3gGZ4EUp3awZea/7b+2wOKhnzKFtTSaGLyJDcSkF0ujYPy5m5o/B0oNY3FV3d4M8LvAjgNJpHPnEEx1x0qpYiqwnqRIcTsueHzkGjOZi1fM+EhsuA89/Hfot38fOOvsWbD1NtslM8sjp3kerAxSPGXkePMvhjCTLaED1KwCT5U+t1hNuNZboF4jspwUr1RKTYq3Wr4ybEDlSF8HzjFUHEzhKV1zD/n9dukcUlybiStI4RckxfUVd7OH4ltq4Vnqf18wxFokxXXPJL1bVTLcSkhxzo+rGRxvBpdoDCNxgEBBHCyfFHd73snbx0L6Rylc4NilRLwNpHd9g6xs5qF908uvMHf590wFtRRJ0AD0XKN0gJh30qtAiisYQc3s9jqOZa88ra5Dlda8bhK4zn251nZD3Jfz8BrZWXV88klxrWIPZuqXJzAHWyos1zFR107HbSvQTQ7ZwO3Y9ESKazW5EN/yOsCCqx5IipvFppL/6FCT1TneYq36twcegP799oeJU06Hnb+5iynGkiVLYPipQ+GVV16GaWfNgJde+i8cc8QA2HmXXaDP/gfA2NEjkWCOKcWfeeZpOOzg/vDDH+0N/Q851IrKVqyAmTPOgl/8/Ocwb8GFsN5674fJEyfAE0/8E4aNHAV/vPVWuGzRJVFSXBVw8sTx8PnNv4Bqc/lZuOACmHfeHFh4yaXwiU9+Cn9S3ymye96FC+FDH9rIBH/88cfg4H59of8hh8FBBx+C36twzz//HBw78AQdjvbIP952K/TZZ2+4/MdX46GB+mC7HdgXJk6eotuNrFFst9NOhZdffhnOPPOsgmo91M9ZpHjGEmCDpG+UVcIcFedzCmsyvqKHaTMSz6h7YR8WVA3nQKgxUyqQ5LB0qqb84XQbUjyjfysEaUjxCo0VC1qFFFdpSANJEtEy/SzyL1F2o+YpWRWkoluq02NKcZWlrwLn73zDr4wUV3EwP+ShaOFiFRb51RakuLkqxhUuI7xpBYlXOUT4UrpMJDMJ2t6+vNDCsl3+85//wLmzz4X/e+IJjPL5z28ORxx5BJ4g//Wvf4W5c+bCcQMHwhe+8AVYumwpXHLxJXDrH/6AaX5yk0/Bm6+/AU8+9SQuoptvvjkcddQxsOZaa8Ff//JnOHf2bBh4wgkUd+lSvJZ1i477uc99DtZ7//vhtzffjPm++93vhsGDh8CHP/IR+M+//wOnT50Cn/nsZ+HgQw5Bf3S33XorzJt/Pixbugze/Z53w8mnDIWPbvxRuP766+DqH/8YT6RVOgceeBDs9q1vwa233ALnnTcXli1dimU95dTTsHyqvlddeSX87ne/xQ15k002gX333Q+++tWv4Ynss888A1OmTIGnn34KdtllVzj0sMOxe5cufQtmzpwJf/7Tn2CjD38YRo4aBe997/vw2tucc2fD2u9cG4YPHwGvvfYazJs3D/7+twcQ6Bx88CFw1913w29vugluv/2v8Oxzz8IHP7A+7LPvvvDd7+6BIGrq1Mnw+GOPYTm/9OUtsR3WWqs3nuqfccZUGDZ8BGy55Vbw1ltLYO7cOfCb3/wKw2655ZYweMgp0HutteDhRx6CBRdcAH/5y1/wQGa33b4Fhx56KLx33XW1hrsNnn76abh44QL49a9+BW+88Tpec9v9u9+DffbdzygGWE1wyUUL4cG//x0VCTvt/E3oe8AB8P4PfBDzffDvf0O1weuvvw5jxk2Aj370o3DFFYvhumuvRbdLhx5+OOz1gx/CkiVvwQ3X/RSv2r388kuw5w9+CAcfchj07t3bGZPqqt4F8+bBX/7yZyr7t74Nhxx6GF7f48/TTz0NF12oyv5LeB3L/mH4znf3gH3264Pj49zZM+HXv/wllnfs+Imw0UYfhmt+8mO4+ebfwI+vvAI+89n/gXe/693w4Y03hokTp8J73/c+nKtqnC5YMA/uv+9eeM973gvf22NP6HvAQYUyqnK8+uqrMGHcKLj//vtQaXHgQQfDpYsuhut+eg2CuhNOGgIXXjAPnnzyX/Dt3b8LRx9zHBb/rbfegmlnTIHbbrlF5z8F89czFv/JI+NzDD8fPeUiJS5OxfCJ9dv/uXNTr1iYt2nwHHyd2zQxpXhLeTSkuNPsvvKpulI8TIojgaF9exq8IzssptQKXUGW361ipHiUQysQ4NpIDLWRPrinRdybNSmSGQGbG8clwMUD4hJzizxLTVdjsOaT4jnkfj5p6D342ZWkeGEsUjs3pHh4Za9zX9bWS+4WUh6uilK8W5DisiUjCwLWuKUdUiwy3YcUN0rxFe2oHpeA1ifE0Z7upd7bWrVI8VkzzkL7Yt6ChWi3yo9yqTJ5wjgkmT/+iU8i4bvWWmvhrdWhQwaVkuIqrlJYX7zoMtjk05s66d55xx2w/757Y7pbffWrqBRXLiCVjaSI6RQp/vOf3Yj27Sc/tYmTriLUTzz+WLhI5/nySy/B0UcOgM9vvjmcPPQ05xaNsl1GDjsNVfGTppyO9VLEvPoolym6s3Hve/ihh+DAA/rA9LNnwte23gZ/mjXjbLTZ5i1YgMS+dZgKcON118PEiRNg4UUXwyc/+cnkepEmxfUm7On2TMKBKePcgIj9XufiKGoZJ8VtPVSYrAPwZOuJAAkhGWLCbLI7kzzn7COYqPEpXqUD02EbUjzdRskQVUlxlaBPQDNYDhHZVYC0LGxM3e2rnfm/fZctfplwuRH+yuUDk1IJbuYwq6QD9eU2ULiNSHD28UlKcdlGbv3LCfGyU0E/HdlW5vBdq7HVP8uXq5N7d1W3abSBIs2fUUTw5Cmwww47wJ577QnveMc7sI3mzJkDM8+eAacMHQoH9e+P6Shi8MdXXQWvvPIqHHLoIfDf//4XJk2cBDvuuCPstdcPYI13vAPbQRHFZ00/E049bRgSwyq9V197Fa668gqMO+CII2D5suWw6NJL4PF/PAYnDx0K6yoCd8UKuP322+HQg/vD9jvsCJOnTEEy880334R7770H5s+bB6PGjIYNN/wQkqGvvf4akryXXboIzph2Jnxk443xewUg7rn7bpgyeSKMnzARPvOZz8ITTzwBpw49BT696abQv39/eNe73g03//YmmH7mmUhE77nXXugDXvlsmzBenbJvDicNGqQx3gp46b//hYsuWgi33XobzJkzF0nbN5e8CX//299h9KiRsPkXNofXXnsd9tuvD9xxx+1IkB9y6KEw8LjjYKdv7ATf3HU3eGfvteEXv/hfJMKHnHwK9OnTF5566kk47bShsMuuu+J/r/mONbEdFCE+YfxYmDhpChxzzHF4PUwpEi5eeCG8/MrLcOJJg2Ht3r3hD3/4PZw8ZDAcdfQx8K1vfRuee/5ZmHbGGdi+M86ZBe9577rw3HPPwZGHHwZbbPElOHTAACR9VfucN3cOXmFbd931kNBeMH8eLLhgHgwbMQqB2IsvvAgTJ4zDK3QzZ5+LV+gUUPrn44/BiGGnITB69tlnkJz+4hZbwPXX/RQmjR8PJ596Kvz1L3/Bg4Wtt90WfnfzzTBpwngYetowozhQDfv73/0Ohgw6AY4+ZiD6mVN+8hSBrA45Zp5zLpLH6mrfgEMPgS2+9GU47PAjRNlnw6zZc7Hsqm9uuOE6mHH2dLh40WLYZJNPwysvvwwPP/IgHDngcGzDL395K5yX737PexBoXHH5ZXDW9DNgxMgxsNVWX4O///1vMGXyBPifz30eRo+ZYA4KeI6pteWFF/4DC+afD3fffScS4Vt99Ws4Ts48YyqMHjMeH9kdMfxU+OIXvwSnDhthxo7y1zdv3lw8RLlw4SXCDyChhPpI8eRSHw9Qs7oolFEn4csOVPrtF7VVczzcn0X1dcvpN6R4oYldQ7B488rgGd8QJJmRdk0ileKqd9xr71bsTonEzJxVRSlOFLYlZBHXecalOhQIjlOPEDcdItTIrts6geUCxnihLSMkuMzHx6jmN06fy5i6lhwjxasqtH0FdZZsjUrt4NWuIMUj4xebTrZ9oxR31po692Uc87UliDM5Y5POEQxkJOOP2dIoIaU4V7ysAXLrVIagugEpLlynsFLc7BFsY/MtXr7xq9xX9iRbWW82uZrUaE/kjI68ng8PW2V7nnrKEEyCiWGZ3n333gt999sH5p4/H762DZHB6pNDiqt3kJTga/6ChUIoQ/GVMOvgA/vBwYccCvv22d+ZUjmkeKzO6t2la67+MZy/4ELYYIMN4R+PPgIHHbA/nHDSYPjh3vsUoqnw1117TYkqnVzpXL74Urjwggvg/AsWwEc+sjHa7LbdpiKhLknx+++5F/bffz+YM/d82HrrrZNdlCLFcd/EVAJvjkn3KjagyTOl2jYBcwdbxvrHgpJQkk55cgnqZAuKABEMYPLNzTM3nCxbgBhvSPEqnZcO25Di6TZKhqhCiiugS65BlL9s1x83rjfigU7OuBVSvOw6dIgUV98pYi/no8Ipgoz/x2UO5ekT3Cp9h4Q3L2kzuWVJcU6X0wiVLadtcsJINyJ0Va0NSV651UtC3Lr2WwHnzZ0Lb765BAYePxAf9njllVdgwvgJ6DNMXfEaMXIU+mpetmwpEq6KQN96m22IPD93Dm6Axx9/AvTs2QuJ6nFjx+CG+8zTT8Oo0WOQQFRK8zOmToUdv/512G47ephEqafPPHMaXqFSealFecH8+fDU00/Bo488AkNPPQ022+wziKF+9ctfwV133gEnDR4MvXqSXzoFwJUyd+DA42DQ4CHWP1lbGyy+7FK8vjV8xEgkK1U+zz/3HIweMxbWXnttE//qq38MF8yfB+fOOQ823nhjJLpHjRgBG2y4IZLi0k+5OhC48ooriBRfb1387YUXXoAjjxyAavOBxw2Ed6y5Jtx2262oVh9wxJEwYvhwOG7g8UjUqo8aexMnjoMlby6BUaPH4un/tGmnI/E8bDiVVanYTzl5MHxoo43gyX/9C6ZNnw7vWuddSEiPGjUCdt11V9hpp53xQGPA4Yehklsp3rnfH3/8cTj4oH4wYtQY+MbOO8Mfb7sN1d0LLroYVdTq89qrr+LDMep63TvXWQfbasBhB8P4iZNhx69/wwzVfz//HBxz1JHoM++4gSdgHgrwnTJkENZlytQzYJ13vQvDK/X4kEEnIqk9ecrpRu2two0dPQpefPEFmHL6NCS2+ergAf0OhH3362vmlLqy179fXxg5Zgyq1BVoHDV8GCy46BJTdnU4c+P118Hu3/setov63HbrLXDC8cciKf5prbqIuU/52wP3w2GHHgQTJk2Fr399J1PXv/z5z3DsMQNg3vyL4HOf3zy4lFx+2SKYPv10mH/BQiTQVZ3HjRkJhxx6OHz4IxvDKUNOwiuITIpzIosvWwSXLrqkRVI8x9jKWfkiYRCoZCC5DmTRNTl0sIBvg+i5uD6nKUJK8VbTb9O+rluNX4YXqC6rlvsU2/5U7kqGW5QUFzYjkxqaJNe3ZrucFC8YspGBl3uVmdVf+LAbvvtC1/v51p/5LkSgxoy8DEW4/whHjHRPqbFpTpUfUCD2KfNlTiC14D6lFEdGXKr45c3DotSJXUmKl5ULD0oUVxsh9Jk0l3VtdR3KWTe7W5g6d/6uJ8XrxUZVxrfrUzy3HIGbG1kDIjd9Ndjr7NHwJRjHZtauRHHdkofbYp3CdlXvWuDbFqsOKc7k9oYRNyjqpuuBfZVCelZlUly5OFG+u9kmksPghf/8B224/fseUBsprgRMyr3LTt/8Jhx1zHG4PsfKz2WJEfDqxrASWy1fvgxuu+VW+P3vfgujx403rlNsu20EQ087TSdnD6MffvAh6NevL0yffnZtpDiX2ZK7xUP+HFd1hXT0FzlrA0Gv9PzjfT6EB5xbgq0QzznriZeuU+7cPFMH87FyePEaUjynw/LDNKR4fltFQ1Yhxa2/bJcUNwtJB0jxtGFbBNts7Kh/Y497yoqrPHJJcU7bV5EXSXHe6LUxow0yqo8lyZ0OKFt4BHgPniRGF137QKVd2HWb8Rd+vm1tSDwuvHAhTD39dFh33ffBgw8+CIsuWQR777M3nDV9OgwbPhw+/vFPoC+xKZMmw6DBg2HDD22IKd56y61w4YILMe773rcuPPzwQ7DokkvQRciZ06bBiJEj4eOf+AQS0pMmTkSF9EYbbYQ+Tp999jk46cTj4aSTBsOXt9wSiVp1pepHe+8NV191Fb6W/f09lYJ7OZw57QzY4ktfQvWxeahFkczty+Hss6Yj0DrxpJOQmFcb8vBhp8K3v7077LrrbvCvf/0Ljjn6KDjm2GNh1912s+ZwG8C//vUkHHPUEegq5ft77olk9ciRw5HUHzRosJPXVVddCVdeqUjx81DZrj4vvPgCHHnEEbDvPvtiuYu+M9kvugWCZ0xVLlqehomTJiNBfNNNN8E5s2bA3PPmw3rvXw8euO8+OO/8udC//yEwduxoOP30aUiqK/XAsNOGwpix45DA/81Nv4aJEybAggsXiutsytXHK3DiCSfApptthg+43HnnnXBo/wOR8FauP/iQRovOsB4zZ5wNf7rtNpg9Zy6qqeVH/Xbzb35jFA1Miof85cWAnv/9b379K3xgZsHCS9yyv/IKktubfWYzGHzyUFDXCBU4nDBxilN2LJ/YXKuQ4vPPn4tuaM6dM8+pqwKoBx/UFw47/Ej40d77BtdLRYpfeunF9PL7uu7L79QudZPiFYyhVvaCmg2osiKkoWIrFWjiVGmBOskeSYp3NF0ahhkjJBIkjR1WbVLcKr/d3g65VdEScUcp7jxKrduQVdREZhT9Kvu4yflv7C7RGQH3KSbdKgM0ErYuUhwRGftZL/gviVDWgtxxjUcyurOVXRkq7dpJcb45yBum374B5ZYJEihvDjFgoaZYFTpZKZ4i/PEmZ2SRakjxGiaoTqJrSfH6sVGV8R02w2KPXEoFfWgglu2gctPL2CNrxnR+jqSh0DeO9GGzWlPRfYrYx/ngzhxIIjEu9MKtkmpiuHYUdxT2NG8qKHL6kIP6IeEd8g3eKinONpTKritIcX4s9M9//CPM0Ld+Vd7Knco3v7ED/Oqm3zmkPjdDjBSfM3sW/OyGG9A16j8efRRvAPc/5BC8xa0+6lbtIQcdiK5U6ibFXaQY9g2u4UxhYet8Ujztq5zKTwr7Al+gS2xwRi5BXXUJr4MUz8kz47C9IcVzGjI/TEOK57dVNGQrpLjv2qTMgCrg8IBiI1cZHkrLBzKxtKTKXf2dcp+i8ipVimtgoE6/yZwi+MBxXKW4byDImpT9ZkwMEwEBSAGR+Y9MFtVChQcT9cNDTz31NIwZNQqGnHIybLbZZnDdT38K//73f5DkHTtmDHz/+9+HbbbdFu688w746bU/haGnDjXuJVTcUSNHwpCTT4ZNN90Mrr/uOlRP77PPvuhWRJHa2223HbpFufbaa2DYsOF4lUq1/9Jly2DqlMnwiU98Avrs3xc31/PPn4t+tFU6SgWuCHPlk3r06FFwwgkn4uMgROZSm6n/e9fdd8G0009HRfX662+Ap9+TJ01C9yvqv++55x446KB+cN7558NXvvJV5tQx9n9ffBGOPvpI+MY3vgEDjjgKlrz5JpLiG26wIarSrQK/DZAUv+JyIsXXU6Q4KcWPOmIA1vdH++zt6s+0mku5Uvn3v/8N//ev/8O8lV9zNUYmTZoMa/XuDf/3f0/ACccPhLHjlPuOz2Eezz//PLqtGXTSidBnvz7wjZ2/CX/84214TW3SpCnQe+3ecMH8+djGyoWHUpzzRx0OKaX9gf0PhlNOHQbLly2DWTPPhsmTJsJnNvsMvmi+x557om9u9Ugq+45T/rpDAE0Bo/PmnotqbeUypQ5SXF3LGzVyOPqxD5X9oIMPRhC6bNlymHX2WTBp0nj4zGafxbKrMbXRRh8R6r8VCaX4ObD1Ntti85BqfQS246c+tYmZq+q3t5YuhXvvvRumTZsB+/bpG1wvu5YUr9/ocyrVRQpxzjPDnKthN2uSKGuBWo1IdE1Bn46my3Z8Kp3Y3r5akuIaUnDdsgw6A0Nc9ynoQoQsMHP2QKS4+qTVya24T1mZpDhjQofwR7mwOV5wVfGlIgWrzA6T4nbGRcevPoEO/i4MR4cUNw+Tu1fCGZNk+RQ3ivJAzmWklB4q/syuQhp2C6W4OPlvSPHwzlDnvtx1pHjnYKMq4zu658RI6dgAJIdPkW27hXrWSIqT8ylXceuT4vxOBR428pkA10i7IOVbrORdx5zEdXv3Ka++8gqcePxx8MlPfapWUjx0e1YOgDqV4mqcXnn5YhQhnXPuXLz1y5+Y+xf+Pe2qZQW89uprcPb0afDL//1f9Luu2orabaBut3qV4rKdGL+k9BSO+tqbaZVu4eWYFxkLqiHFS1w2xYj9nCIkwwg8UmjDOon4DCFAQ4one6tSgIYUr9Rc4cBVSPEUAe2oqEV2IbBReuVRkL7y6iuacN5vnI1jCHn+w9Fw10SquZ7qkfNMmss8fLW4LIvyTakISKV6priEBHpoY4YWW+VipuwF4TIf45ZukEUl1zVuXxrCWyxCVAz3Gm2BGAeAN998A/2Kf+UrX4Fv7/5tVHh/c5ddYYstvogqcPUw4xFHHomPZapHIPfdj1W0bbBkyZvoV1zFVX6hp0+bBrvstht8+UtfhgULLkC3IMrf9YUXLoDevddCv9nmdLQN4NprrsUHD4eNGAl/+MPv4MG/PwjHHncc3H///TDj7LNgypSp8OSTT8HFFy+EUaPGwDrvWkcQ1dQGL730MgwZdBIceNBB6It88eJL4cl/PQknnTQI3ZGoRxz3/P4ecM1Pr4OtvrKVuL3XBi9qUnx39XjigQeh+5SRI4bDhug+ZYh4KJ1I8SsUKT5XKcXXQ2iH7lMUKb6vUorvY6FtG8Abr78B48eNhV/9+leoWmdl8a233gIf3ujDRIqv3RvefOMNOPXUobDNNtvCnnvuBWPHjILv7rEHbP21beCcWTPRJY1S2M8+Zxa6flG+ylUlpkyehD7FZ8yYhT7ptM2vaY429E+u3N5wJZTSXx14XH3VlfDXv/4Fjjn2OBg05BQkhpU7FPWJkeILLpiP7leUEqDjpPjaMHnCePj9738LM2adC+8zD0/aMf0OVXbV13qcU9mvhR9fdYUu+/EwaPBQWGedd2IkUoof47lPeRD67b8fnHW2JcVV2U8eciIsVY/IjB4Ha62pfN3Rh6dU795rBx/bVGG6hhSvqAxqZQ+o0XDKzT4DK+Ym1YRrsQVSpHOVZNNEdDy10PDLKdvbiRQ36znCCE1PaDcz0ZaNkeLsW1sT40bhbATfRIzX6VN8pZLieicOXaVmA9kcEoRcqcgGlu5T5EZRRnR78eVpRLmvcXyxnYgoSZYz4BNl6RApniTEw7OxCmm40klxXUdDK0YWmEYpXmXVLw/bNaR4C0RxZhWrjO/CXpQlMgj5XI+R4i3iwBqxXYEUV3NKFcsoxe3f+FaDLrKZamgPK/tX39RQ/3JfrAJKcXYDomyCsRMm4ptb8qOU1gf02Reu/Mm1eJOZPzk+xdXtWUVKz55zXuF2rhJ29evbB11gKheXciSkiWpbQkmIzzhnNuyw49cdt1asdB+u8/GnSVkZjdW0gnygK2V4v4MOgv379jM+1XuvvTaMHT9Bt5t1nxBBqowAACAASURBVKLare/+feCqH1+Nb12lPmU3xWLEuPle7tmOradbNWKY5N5OS5U99LuaK+oQyWKQio9WtpKpH8fsj/57NTWWJQNnNKR4HZ1p02hI8RraswopbvYzQTD7JHXMlUmrxHjIJ3eI2Jaktw9YQsR6qNy4fmoDRP0rVd/BuivjxfhJo9W1rUcPEmRpVRKR5KFPmhAPRbUKLzERKGfiP4WKmkJ4+Xgnge3tK5DwVj7H1KY2a8ZMOGnQSfhi9B233w4XX3wRPrh5zsxZ0Kfv/vA///M/OmNKV7leUf7DDzyoP8ycORMGDx4MH/jgB+H2v94OCy9cAKcNGw5nnz0dDjigH3zu85+3V46hDe6/715UME+aPBUJ52222Qa23W47JKuHnnwyHHf88XDvPXfDG2+8CYcdfripizRoVWEWX3YZPPTggzDwhBNgzOjRsPfee8N222+P5XzkkUfgiAGHw4SJk2Drr23tXFlSrlWOPuoIOPa4gbDbbt/SpPgIJMXZfQpvEaQUv0KT4tp9iiDF91YPlRgRRBv87Gc3oi/z+fMXwEc/ql/rbgM4fepUePqpp2DSZOU+ZW0s4znnzEL/4UcedRSq3JUv9g022AD++Kfb4NxzZsOkyVNgwoTxMGDAEbDFFltgnMsvX4yHDQsWLIQNPrQhHr6Qkk2MtcAAUocqP7/xBhh80on4urlyUzNx/Dh89PP0adPJ57r4zJxxlnatQuCtY6T4mdB7rd74gvqCBfPQfQpfuctZytRY/dmN18Pgk46HhZcsRl/u6hMkxRFYuqS4Cjtp4jh49JGHYfrZ58C7tD90mvfpEnQdKZ5RmHRxI8tOJ6ZdUqaVk2urjbR6xsshnrNrLpTi2XFYQSYUZVXivr1IcWK4GUfwzbNSVVSEFFe+tZn0xkN8SRoLYjyW9iqnFE+Q4klCnCeKkWtZQ1Hej5DEdXAceypwGSZoenL/CRxBWzqvntpFXupuBmO8kFI8w1BN1SVnzq5sUtzYA7qwjVI83Gt17sudT4ojI5sz/FoK0zFSPLNchYEYIsU7QPx3IiluzAk+nNUYYEV7O4RIcba7WSmuqr4qkeJqEKkHMe+6884gea3smAsvmA8XaMEQD7ocUvyqK6+Ac8+ZaW7gygGrXJoqt54XXXIp2sytkOLKzrti8WUwacJ4GDdhInzv+3u67zwA4E3pww4+CL6+005w7MATnDnDdVBuUUeMHoMCs+KHCFXXXcowDKbchN51150w+9w5mvS3pPjll12GojlluypbO/VJEdRZt+jkY5y0qZZ+Unmmylz2u0OKq4ARdbbd98tzy6Gx+ZDAhJXGgDkfoHcCc9LLrn8Cb/Rb1AseuLsdXtioFzw1hN6CaT6tt0BDirfediZmDinuq6xpHtOjm7mkOMeRRfYJ75DRK8NIwprT4XKECGxc+/SDoDJ/fiiUv/MV4TLtUBObuqsf0cg0bjm1MtwatFFO3LlGxu7YyAozcfRi6bjvDDAbbLtJ8p/aiu7BElduX0xHY06f2iuf3WrTP//8efCjvX8E9917Hxw38Dg8EHhWPU45chTsuef34abf3IT+wVjZy6pz5fd57py5sPc++8B9990HJ5x4IvTs0RNJ9uHDh8Fee/0Afv3rX+Gjlyout51qtRf/+yIMGTwI9tl3P7j5pt/AiScNgg3W3wAV+NOmnYG+u5944gnYY489YMuvfMVZsA2AbQN49NFHYeyY0dCnz/7wsxtvhHETJsB73/NerPhLL/0XTjrxRHwEZMARRzjK/RtvuAHOmTUL5pxHD22qMikiWz0iMnbcOHQTw6q6yxcvhp9cfTWR4ug+RSvFB5BSnElxNrgVgX7F5YvhvHnzjQ9y5Uds0sQJ6E5FkuJ//NMf4cwzzoB+Bx0Id95xJwwfMQJByDNPPwMDBx4L++/fF1RZp0w9Hf2Oq4/yFd63z34wc9Zs2HmXXewVTG/Aqf65++67oP/Bh2A8NRaefOpf+Lq5clGiHrS89pqfwPRpp8OFFy+Cj33s42bIK9B01BGHw9bbblt4aLM1n+JEit95x+2w/357w6zZc2Hnb6qyex9dBxXu7rvuhP6HHEYBVgA8+eSTcPCB+8PQYSNg550pbhVS/Ibrfwojhg2Fiy5Z7D6omeEOzpLil8C667k+xVU5Jk8cB88++yxMnnKGfnGd1p9LLl6IbnEuXOjGKxximGbINLACwCa5JdRoNCXzEgEya1QlySZsxRZY2aS4HHplZYkaA4FBlDZe2JWIJBcDDSfSdvIXLjf8WA5e8cqWvLIrE/PylkYJ18+41khOJOsWhU/6fFLcXtenRY8NpkKrsLHknRiGwkuimXChXrA50WS5zRIf7pyS+PYn+sso4Q2pzTsfnQAwSVPYdvgLrQKXljOlKeskXNaJ5N00vQVa1sHkEYiRMCQdhwaBieQq0DzSLcPPZ6EDdJxc0tC46xHt6RjaGdeqy5Y2eeOR+tJ18YDdwcIdnVDUe4UaEl78WtfJimt0VwfPnJZZxaqfFA9lm1nilrBRPh3krP2VMVXKx7i3dpZOhshGktVj5YGiSnG9afDehCRfe7tZwLnpyc4kpTi6TmHFuM42v7XD5axznsZGlbJLjx5wOFx06WK0Qfnzyssvw6ATj0cXnYo0liryHFL8bw88AH377AujxoxFl5D8Uf6/x48dA4/941GYNXsOvOvd765Miqs0Fl18EZx5xulw+pnTYZdddysQ4io/5cZl0vhx8MD998HsuefjjWP+KBX7of37wZjxE/EWePhD4OHhhx6CAw/oA8NHjkZlu/pgux0xAC5adKluNyLFqd1OhA+uvz6MHDXKVd8H8Z2eC6X7f9F4yyXK/Xo5WCJzqSmfgcVEmDez+2l4JhRwcKg83t4VL7LFRrFZj/u2cdsmnDpVWUtjeCSSab9LG1K8hqXaJNGQ4jW0piTFp+z4eMFftZok0re2r9IOqbL9Ry9jYDoHZPMJJacZIs7VdyqcTC9EoDNBzv9KEpmJciZtVdPKugfrydeauR/0KRula4luZ/GjG7LiqFKHxWvS7WZRstymkX9h30hf6JiKOJhQAKSHUq63tcHyZcvpCi67b8EC6YVR+3pTy157+3IkgYcPG46bZL8D+8FOO+1Efr+XLoVpZ5wBjz/2OGy62aZw/AknFE6Mn3vueTht6FBYtnw59O9/MHxTk5zKR7PyGf74Y4/ho4/ozqRXT+cUUj2UqVyuKNJW+ZcePORk8jHdBvDLX/4SzpszB97znvfAhEmTYYP118fvf/WLX8JNN98EgwcPgfUUMdkGsPStpeiq5E9/+hP88Ec/QkW1VMRdc81P4PSpU/CRyp13/ib+ds9dd8Npp52KCvQf/OCHRvG/6JKLkZA/66yzYfvtd4CXX34ZFi++DH7+s58hSc6kuNrGlPsUpUJHUnwf5T7FGmhKKX7KyUPgnNnnYjqKLL1g/jy444474CMf+YhDij/zzDPo21z12VFHHQ27f+c7OKKUv+9RI0fAw488DJ/73Odh5MhR0LNXLwQXS5YsQV/rSlUw5Ywz4MtbboWHCf98/HE4b865sO3228Oee/0Abrj+OlTb80MxKt7iSxfBZZdeAnPnXQAf/ejH4N/PPw/HHXMUrPf+98PoMePg/R/4AChf6GedOQ3uufsumCkeZ6lDKY5lHzUcbrvlFpg67UzYUpf9scf+AefNmQ3bbb8D7LnXD0ER2PfcczecetpIbA8VT5X7sksvhvPmXQgbb/wx/P62226BE5X7lEsWwyaf3hTnllIvqEc61eOiA444Bv773xdhzTXXQtcpxx17BLz+uvKhPh0++clP4Ti//7574Ly5s+GQQwfAVl/9Gtxx+19h9jkz4NRhIzGM+ixWD20uurhAbvP0v3DBfFBXDhXA3HHHb8DLL72Ern9UPdTYUcp494HOEKzPRGIhQ6zM8jdrVGb6Newt5WCx5gya5JItUKcRyW4ekpnqALmEOO2MGSdUOt2YepzLJdNKhaU47qOc2T4nRUOUlz/26Kcl700bRCeQG7ZYbp7jTOPGHqRy/VWHyHjGGKm5TByvHWHY1nzrjhJJDhWCRelwfkLc3oZ8UUlIlyP8IKYQScSU2nIPTxYY62x9jhfaqIW6SNwSzV8awp7KzMXUhp6ySVUhxX2yOKbwSLlCSP1u9qYiuY0/peJrNw2yvUKkuD9GaZ4VP7Wuk1mDaOUFqj7b4mWtlxTXHe9kl1naVrFRK91QmRAXg91Uxx9xufWMjeBWKhKOE6D0CpOGleL6WpPjRtIoT5Vdam5V11O+OudprMWVHTT8tKHwj0cegVFjx8MXt9gCXnv1VZh59lnwy1/8HOacPx823ewzToUU7lcuKT/0oY1g+MhRhj9Rttgvf/G/MHzEKCSgZ5x1JgqnJkyaAjt+/RtohyjbTNlds86dC9tr/99cNmXfXbzwQvQRrtTpH/zg+pivTPd9664Ls2fNgHNmzIBRY8fBbt/6dqGxlVuT3r174/cP/v3/2XvXYF+brC7sOWefEeIwCNF8yUh0NFhKqtRoTAKIWor6wRiipirRVGlgZpgLURAYLxBRYnDAQoYBdEDEC6YUJANyMSoxVbHKSkyV+aAGMOgMYiw+jlXOAAOevU+qe136t1av7l7Pfz/7cs77/N867977//TTl9Xdq9f69a9X/9D29re+efu0T/+M7fd+wRdUkP+DH/hn2x/84i/aPunn/bztf/wTX7m9/vWvr9hAqW/xXz7zN/2mmq5gB8WP/uNf/kdrmhKi5ef8nH+n5qty+8AHKvD/y//DX779xEc+sn3d1713+1//9vdv3/Rnv7neYWbXzBy47RuUBcAzdmUmzWj0RvZLmN9qPQsKGNarA8UHtvPeMo2N4YgGs+m7s5wTFD9GF+qq8tGfep5cPY4t+FXKzTPFI/B3xBSvS7IBZSm+tgfFq3kTGNQZUBzL9oA89oOA51j/2XFrAcQl/4tAcbikqtbFgeJ2nDQGeMeikuO+u0BxYaPDRVlwsUmNd44XnbhBKzv4ZWEri/HX/Kmv2f6vv//3t/e892u3N73pTdpfJQ71F3/RF2/v+8b3bb/+N/yGbuiXyxC/+k/+ye3/LDdbf/03bL/wF/xCTVMu1/zC3/8FdQH8zN/4G/tjOU+27X/7O39ne+tb3rx97Xu/rrLK5ShRYX8XoPjTP+3Ttz/0JV+6/QwGy//SX/yL23e+//3b1339129vetMvUIepxNcuF1P+uW/589sv/aW/zDhSZef8+/7G921f97Xv2X7oh36o1u+X/JJPqZd3lvjdr3v2jLdFn2w/8eM/vn3VV727hpT5yEc+sv2nn/qp27ve9QdqmI+3vvXNFXT+um/4hu3Z02fb53/+762hXsrnUz/107Y//b73bW9ipnUBXd/znq/ZvvF9f6bm85/91t9a8ylM59/1O//r7ZM+6d/bvvUv/+XtV/yKX7n9m+f/ZvtjX/Zl29/9u//79pe+9S9vn/zJv0hl+O1/7du2t3zO52zf/h3fsf2W30K78PIp+ZYyyubBv/pXH6pfFxD4be94Z40fV4DY7/nuv14NnA9/5MPbp3zKp2wf+Gcf2H79Z37m9gf/8JfUyybl8y//5f9XGQrf9Z3vrxelfNwb3rD9tt/+O6pR93N/7ifVZP/3P/gHNYbev/gXP1r//u2/47/cvv5Pv6/+/ra3vnn7vu/9nvp7CYFTAPdP/IRPrGD7d77/f67fl4s6/6e/8u3br/yPflUt4z3v+ertm77xz2z/6kNQ97d/XjUQqe7ftf2BL/5Crvt/UC8QLczyP/iH//ta9xJW53/48j+yvfc9X13zrwbh+755+88/67+oeulb/9Jf2P7Au76wlvWZv/E3b1/9p95bQfNyiuGPf/mXbd/xHd+mbf2sz/pt21ve+vbtV/3H/0k1Yv/W3/wb2zvf/tbtr377++slsv/d571t+873f0ctp4Rd+dI/8ke33/f5X2j6oxiCxUD8C3/+m7cPf/jD26d/+mdsf/hL/8hWWPW/53f/N1sB/b/xm76lyvVWn92XOUFpFztxt6rx6rTi7TI/305J4Egncg8oXstlSy1Thz2OyQrofmyg+MwmkU5ctT/OA8H224HivnxjU802LHy4EK5GFuzOphsOdh5c1b5yoLiR7SiOuNR/j2M3AMW1vEE9Zm1YMih9/eDvVw4UX7DmqcvJ78DPCYqnloRD1+XjQfFcG2zHw2KDDzKEgb3F4cK2991azcxqOMj4tmUn63sxKA56sRLNSn1fQlC8iKn4J8V3/HPf/E3qqxQfo5xW/aW/7JepJIuv9Xlv/1xNIw8+//d/0fZlf+zLt0KaKaB3uZCS/Jef3P78t3zz9g3vfa/6VMV3Kr4Fxv/+4I98cHvbWz5n+z/+3t8zvfZp7Gd9/9/6m5rvv/vGn7v9oXd90fYt3/xnhz38LX/xW7f/6nf+Ln3+j/7hP9y+8iv+ePUVy6f4UW9569u23/cFv7/+Xj4FTyjpvul9f7r6eeKzFZ/us9/8lu2z3/xmBcQl4yq39xa5/VmQ22dtX/IlX0o+uvtcQkCg2Z4D01d2lbERLkAWZ/aLebbHvuBKPTQoXquRlcmO9p2geFIRJ5OdTPGkoGbJIlAcnaCRsYmMagSrR6B4qcMor0wzIvAdAfNZ7PFO+fIR2lszxdOguI3rLXFCq+MGTB9hsJv44MAqb0xxurxTwPUqGw6NIW2iPiksf2KO46ceqOVjMuVode0b+Q7iUZqXItYTxKxEVn2nPImiw9VodeGvGzueBomGo5HyR+mk3uWF7//b37/9rb/5v9TY4T/z9SUutnMti2F2c7N9+MP/envy9Gr7+I9/A7HoIRPh5JefBeAsTPY3vOHj+fJUiVAibhjXDhzpvsxt+4kf/4kq3Ne/vlwSCkeSQLgdO6xVyrAutic25hatUYXR/9MVeC8xyn9mYQAEG1Dl+U//1E9tr3/DG+qRtZE5Xgy1ckFqAcX9xTKZeTpMM3AAChv+Ix/5cK27sBe8nvjIR3681t3XqR+SFgwqsintLj/rpaPuU9v6kz+xfdzHvWH7mI+xl+jM2zq3DkqZ18+f16OPmY2/tFxXjtDMyVq9m67EZQmz9tRluZ9vZSRwCxe8zz4ZU3wPQ1wKyTkvI8a1reoeUDzrXJUSZnWcPgOltccJXMvklqA4Lk5usnpQfLURQT2AcbhzDPCjQHH0kVuojRYqZjgPLgXF4YSYnyjab1lHkSs3BcYnoLgYNNZKgRY/VqY4HbLrLaSR3Fz6ExTPrACBGr/stfCtBwfFZxv+twGgRzK6rU11aZ3ukdiQAsXLnRU3AkyKV2JJYnVyPy0hqI6zQo7LKYf3VV/lwx+uhJ3XB/4EDpM9dSukrZJvwTAin+G+bOfCgC+ncVe+X1n/SxiUIrXiH899nBf1xPNHPvKvt4/5GR9T/bAhp6cKMAK4m2XosYVjbSgqh+SdP62I/d76ataOGAeYqeIHB8X3DsKkvXOC4gcuwEXlnkzx2wt0xBSPHB8EkUegeFUnk2OjqED3AEYRUI91yOY1esfXWQDqUazyCv4HoHi9WHN0pJVjqhCI3Y4XNxXZYjqRrCUEC7vhFcx/yqFBWt8rGUnB52J8kPkxlreEbRFtR2wbcSKjk7J9bHN2YzhunADtuqCoZTDOl44rswso9ZemoS/HIL7UC2OYfvSjH61M61/7634dhx7B/JyL7h1fX6bxy+xmhjqqxscU76y/OLXJHlzcwFpScB7K9k5xicdXx64zKqn6fqNhbJLJ+3AP/O2VyCqHncZ/P5fj9mRAcen9VRVHJ8Pj99YWQg44WtXKPV85QyM539Z521nNKPlaYgcUcmYxlcAeR20pygQoLsNub7krAHj13DopzTmZzck9zhWvxkNPegWK7wXUc+09ABQfdPoUFB9NbMMav0NQ3Ayu8odzRrkeKUf3NqD44DQk0RWcDbKaXBEw7trZNRu3IdT+lFSPHBRfssGdBgnkc4Liq0F1qSWTz/dBQfGVjbPTBk21elXmajW+xCi6VZmpVplEOVC8rD03tB7CJdqKF5AjSnHFX2JQfI/09to8s7wvGSZ76np52gxw3IhKuhpNGjRbp/0zXVuD/PYQHMb+SqZ9I70KlTqgAx8UFA+amLJrEsD4CYpfPvuiN09Q/AB5RhdtihM0C6UiRUdg9ZGgOBq7K6BpBYwjs7zUP8pbQPM8KE4usuSHGwfqDCmSSyh3CIqzP9dAaQi3Uotgp5cVDWHvfultwHaTlQDXtYYRibi5bAtQHIebAXzlMhVmh8nihcC1lB31URjH0zCwmXcmALY2m+jyf/27vmsrMbzf/VVftf3sn/1zgP0NfLUOYG9s+R4QtaC6bUckxyZXBM7j8RgA9h2TX70+EDltHqBR6QFxqpkFybHP7LsHrNQp/YOXCqVeCMd1aLh0TeiZ4vTe2kR91KB41hGKHL/su7muuTjVfY22iyv4GnhxPQt2CGEBil/CEFebYsDSmTlB/hpN0cMZpvhekJpW/LHDtATFJ6SBy52524Pi6OgMR4K7eDS0ycpkPxAUN/aEq5ix4eozYYSX1Y6AGF2/se6RQroQFGeLQEOw+Xkm5/h2zT90KMXuwaUM6+9B4pcFFI/Af2Nkyurdg+KeNHCC4jt0NyQ9cl1+MFB8RRa4TDSDt5w9e5F9td8mbmbskT22FkweFH+xPZF1TfQ/hBOtpukJiq8FHqS43x7fU8UMaJwHxY394RqtgLgnXXbpxmB0jlxA7R8C8AvxdGS2CxnnvpgjQPF8zzaMom9Ps7GaTurOyMvC3YfMdZU4QfF8r2RSnqB4RkqLNBEoLq94cDwCfPeA4iPQOgRKGaWSMiV8SuSEtbAjPBeRORvEGpSY5xEoXpjhGF98xRT34qX62vAmHozGsCeeVa5ugALU7cLOqo44LEot56moLABlmVF8U46zmbNGEL6EAXj2GbkJyBSPY8BLW4UR3gB8vmHcr94OxK51toWq+EIWtksv/VV+/uiP/uj27q/4inqBZfl89df8qe3f/4UcI7tzEksKB3Rr6BfrwHv8tHOsm7RU8atcoG0joB/HS2tzcFja7bJW0d4CFO8Z5vdgal3IzjmZ4k6rZJ0+L++LHLYDFpUgi3sYbXdT8Vco112g3KrdE1D8NoA4mdyDiyEHYHIHlhtAdswUn4PstwC+Z4A53MESifihQPE6P0dgPYZ4Q5vCAeTySOTaNiZuxxRXmZgB3Dtu9fwdNYRMH7ahdD1hJbR0MBMMJ9N3aG+4U4KraTR8DnXQ+mP7RaGaso0lApvByAgIHNhpiJL27pB0spLXnpAtYl9NdqlbSJwmvRMUv2ykHbkuPwgonrWNLhPP4K0A1E7X4+UBxFmTOhkEa7OsaYp/El1c/L06Nzmu+LHj7bhOPbJe5G0e9zm6bofWbFm5naD4BAxXs2poB8LaH/ogcxC/IwUgvp65NNsTAZpBZGqDAP+sLxAVWNosnNEe4D9je5jwvvWFQIa4aY+ZruyCbdtOUPy42Vj1zhk+5fYCnYHiknsEfEfPaqeUxY8VyIq5bebPAMhGUFqAcd/qqDwEUNVV4DLuDBR3F20q+C2QrKyU4rhpQ8yDFmObv0aHtYVKoXjhnYwV7G0XcNr2R2XZ+G8hc9o7pAp48ybARiFb1Gd27CbcUOkg4I4IxAwvrQg4wNy+Erf5B3/wB2rc61/8i3/J9rEf+7HgIVmGuCkvYoNFDqgKDfOCnLTO9jsP7tv+cS0f5EFF27QeFCfx9qZX9H10ZPHuw6fsNf7R+QbhT1RcbKc0I6yZpmsT9XEzxZeWJ0vJtzP7nmpzJ+213LIr0N6aZPM90+UlcFxv8smlQdGCD1xa3j5QPIgtngDFV87DbZ6vmOJttg3A/zCu5oqVdTumuNgYFUv2/RoAvcYmAWfJYbXyZAy4Q1kjYF7kafI29kWzaaot2DBxBWawSUsHM+HMRUNfwJ9Lx73JcwCKF6vAOtUDVlephG6SvkSg+EL2WWKNpFNrgEzKzmaK1qVD+i+vlh805ZHrMsntAOntqVQajD5YzJcSEC4kigwDMR/cLJ9d3xVBrGQGxakrRPmSB6N+X3EHKqnnuM8BI00rc2S9DpoFd1a343pgZZPweGArQPprHFM8uicGSA1gZ4TjdAFcD+1Kl284FpKgOIbC7eOfN8svNRE8GWGwWKXA8z2d7mwrsK7GwffxHSkrYUedoPiejlmnPUHxtYyWKQQU//mf/JPbV/6aHwkvTRjFF68qzymLrNHq38X3ot9HgPgqHw+Ol7+RCa5qCi7fLGWVNCXtLqb4CBRXdjdoC6IykRnJWqcx3jHMiYDNTSOKoVEY6fRhN4mNEmGrV66b2aAQEL0xqmoeXUiWDqXuIllTGaXupQ4c75odUnPZkzAGOCZ4ZzCwMkXJkFAkbz2V7C7klJx8DFEPXAd/e8AeWmfG72BxwPgsgGtbIFvD2wDYi7MR2u3ziIwqsqUpfEp7tTcL0fGjURGbjseap1zOrSxLkFMdKyE8Y/TZ2E7xFVmbz68GKL5U94sE++WWLfFWQyNbyJluKoH1LNghwART/NLy9oDiYfiOI0DxCx0sWo0noVVMvsBNggkSvx+nbT12W1CcbQVWu3YjuT/JZEHxgI1/aPgUqJvYBhgaRa2gBojL+iFh5lKO4yXhU2DK3CkoLraI2opUMNoCzY6AmVc7Cv7ew9p2ae+cKc7VDM7NaWNHz06m+A7dDUmPXJcv1fdxzZOkiscCiqsDM5Josj2jbnygdu4BxesxHYgpLmzxp0+e0v7cGT7lokl65By9qALDl44FxW8kLn1Q3qXh6jCr7Cm8FSHiEhnqRvaeznwoUBxtrPo7rbopuSCB4gTFLxkqt3rnBMVvJT56GUHxd3/GB9vOLhpOgYOoTIwEKD4ypkcMdJ/eA+IIdK/in+8FxSV8SgYUL/oNj9zIcTE5F1XotQAAIABJREFUtlsd5AqwlwsySdM08M2GPClPpUyfjsDtmhv3D4UrwT7wccqvnj0jRab9A7v2DJaXRwL6q/MI4HUbAqjJ8dJMyfNphWrp+DJ51Qj0NhA/MpsHbs6Tclk5g/4gO0ndmEADUBwBbTVYW3zRLnSJT+/6K2SbQ75dmwOnXeUZlsXjI5rTAIjXxwME14Pls0ttDgfFL2XAGKHQ+KDm3QYUl/dNB0215aMFxVUWByj7ZRak0ejDXszynVyCPbZgLscz1V4JHApavLKgeMRW6iV9qZM2ZivxDOF13swXN3ls2Jf2UEOHaHXFFVsz0uvaXUOuNQy1WyM5X3TwpC4mbAnncWT4lGobiVUB4CnairPwKa0uE0f+SFD8NpPNbUwYsF3yRTVt7K1mqfBQeqlA8dkpwjRY7jZkxDQh+8h2TLQu3abr9urkh05/5Lp8uNwyNmUaLJ619IKaDy81H5STactsMKTbeeyI2gOKl5jiZR2IfL/zos3L++XIOXp5LaI37x4Ut7ZOXPsUWDsAdf272byyclRbybukmQweDSgOlV0NRgTCT1A808uHpjlB8QPE6UFxshttWI4ZU7zOdQDGR4yNUKUO2FgeRJ0B39GzCAj3IVZ8HHKsH6b1wDPKpzlhYmsHcbsL2F1Z6OQp9uC4lYyVH5/5NHIShrYHxVHrUmgVPsDGsTXh4s562edN7bcGijPALWAuOA99//o6kBmkwD04r9SefgNAvG80oJDRJCC9SRccKTaLjglTg4xqkXF0IaZN1+Q/OJbsHH7PiudelmrXnx5Q9wC6ddRGBnoQKsdPqoaK65N7cfqyBv8y3mrdxmEn/ihQPOfwBKK7lXYNGaxhjhMr414B8chqy8luJaiVHbV6/3x+jARyvZlxdAZGsgPscuX5KzLdVRi48RyBwysFB89zDtBloDhujtNiSDLqvudn5ntUdVpfywyP8qf2AAoRIOlZ8J4A1GrRcOf6E1ZuDEo8cW1npD8G48R83XVqN9hxs72upwCKS2Jpp2mvuzjchx7xmwhoNza7r7GxkZxRN+zdAK8Sg+9qHhp33V5y7gF+O16CtNjmer84ye3JZuth8tVIBl1FjYyVzBHYE5hfGpSe5SPPUE6XMtkhLy976YguysUCFB9bX70Ofuh1zdf10vpc+h5KJKvr961kq1xF+UALDJCkyraZ2MPNXPZh3OmLffV9NVN7HwvXt7pmyAnhLiYEhMFkXTwj6uyV3mp0ZPM7YvwHKi9b/DLdXdRvWWgqQcZWhB5XHCNuUbep7+8swToZuy62PXqSgLUth8zxVNsHiaJ6Ra5sIIIxlsFljQbCUQsB2Ku4nnq7aWgHkEHS2RYzcf7uv/Js+8F/+GL70BufbT/2Lol8cJsOeG2/e4LiB/T/DBSPAGFjCLGB6QEgAVpX1cP3PPBa8ij/Rmk8GB6FOTEsIgfce+C/qlVOg4B5SSfOEILlvm7xhZnsFOMmgwMGyRklR08u6JzJTZphQeP2hrTr5poyFTnavmyguDhEhF0jm7yvBSlKBsRHx5cdAB6dEvAKt4VvMZ5Sf3NxZhdSNh9YQXfOJ4LUZqOC2qvsdGn+6rjx7LhQ4LxLW3XxkDlUyxubeaUdT54+8KKRBb8HA3h0YmSuJ8YyyYR5W+mgvc+zjPJc3crsH1g69w6IW8NSIJe98hmlP8qBic3fo2r5+PK5f7llHJ2tQHH1Y08iNfk10G6u16g/FxcghZOJ4dsRKB4B6L57EbiegOf9a3Fc1Wj0jDbHOhDXrTMrAJ9Oht3Q6bHJuhE7flJT2w51ygYqSQBzdZImSm7Vp60GufFm/ErcwRSbjceQ3TywJASxXySsHNl1vJsPl3I227DYfhRGr/xXjndfX19zWL2r7Wl2MQhsCV0L3UaSmAEzAFrmHbWnnNLzHwfOT8aHhDioLZy0x5xM9PN1wrCv4z+w23B8mHJX9lY0yfhUoQxbb6bocA7yzupXTadjL7d5dviKoptg8QjBTa3Dy77nDNMnHQHopnEqa5MwdV7UuWr9OBkVFJKwhQgQUhhRV0Y41JFAZXYM3rP4TXFI7GLp0oZs3ZdtOry0BecbO7b1lcrTmuminQ08sg92Fr1MfmSfPt525tbucoKgLYG88b5oVHYzf2DSkVUpa/ugt/LEpXEobZv1IP65wwFGbeu+X5LIlsNwdwK08cKXE+xv8163H2+/+N1/9QTFd3fS5IUTFD9AmnjRZgmfUpetAVPcKxEEWrEqWVBcAGcx8j3oLKFMRsC4vFd+Pnv2rFZhVEepn4QomYHiqsAd6D8FxVluKAdNX8DMAIC13WfZQb5rRdYlFAv1EfVTlI7kWlNBX2JaWMy8Q8N/45pVy1L29xgUp4pBiBK99DMYqKLwA/a35OM41ta5YiEYCYwA8UHaiAW1dNBcG7WOoTPnHJegfuLANRAyNqfqnsWDguK3jIkYzI/bqS8Z47fLZe/bWRxkDYqrCx9X4UFA8VaVow3x14aTsHc0zdMfKbO6Nqaql3N0KiiObGHQ++H3k7JXAOrMeYnfDfjZ2vjZMwToQ443tcID6BPhPjZQnDbh45HwWEFx7Am7yc0QTNAcHRe4ic9rN4mAGI5zUJzSka1YCBo32831TbVDim06ZUxF4z2ydQ4DxUFbrBxX/5z/fnBQfC8g7uR5HCgezQ+SL2DiSX2aUrrJRNZu7wHGFlP/MgJCshr3lGwEiodQNQPj4quIniP9SzkReEugXCMXVcu6XgLZTvHCiV/X1ppPPalxnBCOXuePq1nLqYDiZnNLTikBKN6psipa2nAonxMUv6xnDhxql1Vg+FbOVmwXr9NcXNl7ZE6NQr7l7ZeZrSM2QFYgewD0sP6wVr1mQPGVHbJt2wmKZ0dgLt0JiufkNE2FoHi5aLM5AXapLt+3mNfjLEu6q6urZc0ElMbde/m9PCtOR8mnMHMyCul1r3tdLVMu0UQAGwHw8rwatw74j5TkimmO9ZK04TtsGHhALWu4Rnm278zefGuX3GwiPTFiWQdMZ7+YPHlKTCkWnALynVPIQL0wwZVZPhsNQ0eRLc8pExtqsGKRr0D4OiiYrT+qb5CHJp2wpUhufRiVykQRw1ESDWWVCJ+ynHW3SXCC4qQ3MjLcwyIbmLwnKD4zxTOd8NKnSQ21Ha3MOVd7HB1/n0PTcQ2U7LY2wxrPHSWGawcN6FjVMwZzkt2csTnaXR9zeyh6+lBM8ZcWFJe+X63zLGzTzsA5I2AsGL9yWo7tnWoPP20Xrl8/v9bTcs20Ss7U+wTFlS6rZhsMQ1ffBwTFZySEqX3s+rQSQaTvXfNUbWSZ4kGIDQFMd6jbO0gKoHdkjAgwXAkUiTGZU/V30I5clhEo7gFxBWINW5w3bHXjq8z1awDGW/nF/qYQRI1AVMgno/4+QXGAvh1T/ATF27hKzL7cJEiTGdLZHZgwp0DuAxSP7JoTFN/f1YcyxU9QfH8H3PKNExS/pQDL6xEoTvZWr9bviikugLvkLyE/JETJiv1d6otpEVwfsd5XgPQIEI9kEwHiJZ3Wm+gL4QfLCesUhVvRQ2jEaDCsbum7NCheW6QMGIGZO6Y4xAY3oDe2Co8gw5HE4TBl2o0yNKgqCsCXOhixdcCyZXQIi6eFZ2lvo5Hry5NSCJ+GEpUWxI5l84LjOOHSHt9g/z3mG4Li8WBZjdkD1MEkixMUb37oGl7MgWpzcWe5vXfR7+sW7iv1teEk7JPJKvWRMqvr0arA+nyPoxOD4hkmUKoqnGg9l9iU5waak2WJ9tj6zje01nWxLXvsTHEfbmTW/+gwLR3OhNxptK3HW3+sWNZj2CjWNRWPMHtmbbN1hBWPeySd/cAnIYikcVVtrevrcuEnXHux5wTUoaC4sJYlfIq1W7ytEBEYwJzRU4WjeYl2dNQfI5uwjv9gIyN0vpMbHhy5z1iHdw2KG1nldsb3qLgdab21j6+2naOUrTi5LHlHhe4sqQfFI4a4BcXbRY/iA1aGcz3hcU31hI0DCR1UQhDVUJMlFFEFxAUgl4nemniC4iconhnwR9puObstU6uj06zX7jqDuAE0f49niqsN4wS1tFF2HPfYbfeNQoxNWfDenl6fRRM7JtOz69zaHTiz8G2ZfGp9TlA80y2HpjlB8QPE6cOnIMN6lr03ulBpZMOnkI0ix1jpp7DEBRgXZjfWZWTwSV51PrLhWo1lF098ZvhLnYypye93jgaUMZVViY0+jB0sKiYOnxK31R/vs4ZyBcoZFG9HAsc1pDLa5Znyu39Dmd/MCO9zxDykDwYqdAaId5SDdm7VYtbsFDvk3IDeqJw1Xb8JoErcODyWiY6mscXL4eilJArrBA95n6RGhJVNk1XM7gdzxm4PiOOcPEBt0ZHXB7AWqQvWBe81ojqZJMs5RpZ9LusW7iv5teEk7JPJKvWRMsuM2urwJycVOToDUDyZx6z9GbBU3vdpS+zn0RS1DHZaHKTNK7b6Jc16zKC4cSYDUNn3z8OB4sFYk3UdbBcdD9HYNOsyrevqUDqcscUStjZpWafraUlGZYVpnrZ3DwTFa+U1PJ0aE9RKPLEXTbKBszoDUo8GxaP1jvQd/39m60SM7wOZ4tSvguT0WriZkUdr6NWKYEkifo3eW5uj1/h17felQFB8HN2bdAN1GYRHuXmxFUD8xc0Nhz0qoHjvJ9E9Tk9rbI8CitewSMwUF38Ha32C4iconhnFe+fi3BbKlPgQaR4RKB4os4cCxYd25MLG6jeb1/Dzqo06KhIANWtSXoUHI5jzGeJZbhjKHW1R+qKuf8+3vW77ofOizcMm7wmKHyDKESiuPkRgnM5Aac/Mnip78DJ9uJMSOkWckAxTPEoj9UTgfebAeHZ45NCOmN0zh+Lp1ZWC4tRk4kBbwLq5aU1mPVDeyoELZWqWtCoIwE11hyOB2I8YC5Zegos+LbCtdaHs1CGs/RzR3xUw9+3zI8EB05C3enaBEUtuU2Pem3og6G2IU/zHionEFzaBbwZrisnQLhwC8Ouk6UOlaL3pl/opcQxJ/CVC75Fm1AGKQbJYAfU7ikqxl9L5naB4WlQXJDzaYT5ydB9dtwvEcy+vHCkzWXVGFdeykuzBKSieYP9iPUIDGzoZnxNgGVGCWo4jUHzEcE2D4ishBsJ9rKC4yFDtLj7Z9RiZ4ro0it2C/SAAMK+lal+NlIRfq4W5FfYdXUguRI1KsCh3urC9VH4vxVxl7/o4EhTX831VAGxQcCNmoPjEOX54UDyw03qzUWBz8+RIpnjpcya4D+Ol0TA6WkOvlxUtl2NjqypU+5nCDr4Ka6SA4lNAnNtKPt5NnZ/l9wKI11CaNzf1Z2GLt40ODp9ZL68vfspVOWq8Pa1hkugCXRMyEvr6BMVPUHw9S4/15h7vXH54UDzc2OYOWgHGWQJINTcSjAhfF2+3krOPlbMj6a5B8cy4lTQrpnhGHnoSR+EpY9RXO/6//baP2X7oH73YPvTGZ9uPvaveVHR+biGBExS/hfDk1QgUHzGrPaDsQWSdUEljcQQ6t+Nr7cbwUVMlj1XdPAN+BqJLWRKfnGwiG9O5vC9lTsG+J0+2q2dXbI/J0WwAsAFcLkZd+4yZ48iCF4WNxBbaTHAAtu8TcDBR3vo7gLTmqCsC4x7IBcO8kp+1TNcW0Y3iA4kMAofVLCS6kQCgM9w23+KekxTN3wjq8+JkFD+XXQxj97b8aYagLWsQ27ytMO0me8Hzldk02FzwA153mQ+Y9OksjmGI79ULueqdoHhOTpelOtoQPxI+OLpul0no7t86UmZ1nRhU2ZSTBFTqO1FMZonFvAMYR2dgBZB7pyJmoIwuacqEe3lthE/pNgLqel2ckrGj+1BMcetctVjgpT54ek2Ht2N+47CvNkn0nL/DkwTlPbnYvNgFFXitpxmfVuCsbr7UC+SSztxdgOKF6SpzG+yqIWkhsn3E4pnY7XfNFNfwdgtG28jWPhYUZ6Z4RAhqxszdLwBBCWoGMjPa+DViCwtrelXDB7EpV5Vqz9lkn7zQGOIV/EZmOIPhAozjpJe5UX8qM5xY4k+viDle5rfEScINkBMUP0HxzAg+0nZ7vPbuw4LiM0Bc7d0L75fxfZwBgT0Ib08lrkfEnYLimUHr8IrwFWGKJzYJEB5qZFDKVeT52d9eQPHtBMX39M8k7QmKHyBIH1PcA8HVhoYwISu2JzkNCQXAYVMwf98cD0Tjc3XqeHLK5Z4zVjnWbQSKi+MjE1cuFzVOAde9HrVbhVAp7GO+eFQZ6xoNpBzZa2C7hopxccStU0eXwIw2JJo8Sx+wAwjdobEfoY8or8YQF4i3LcYM4kuccMe4brqUWEtSP8PoFnY3GuweYPft1noH4U48oG6EZAFxZBcimN3thpa+KrFDu4HomN+2Q1r6kUMnC4mccobNgpbVes5k5tUBKoFXrXV99pZ1bP1PUHyv/PekP9oQP3I0HV23PXK5z7RHykydBNeArowkKC4wIB1Zh/WIEbq94U90Pe5I4O0Lqmur8aiMmQNjnoG+bnmtL8nd1baB8yB5jBwnX0b3d+2nAsoyMDwYmH0+HFdX+5kd20cMigtTmxighcXLfVTpvGxvDE6t0YihhdeHPcGYl2F/cLgUsRsFUC9AWgHJpR4VQMt87hAU77iJC3BZxIU20EMxxU25t2Cyi6bwh9tUgwR5hz030IEIjma6+y7SKCQpYSd5h6dtDlGP1ljai89jaM+qjvPnJTxKC5NS/KeqHypD/Hq7Ln9fk75QHwVOlmgM8erHUdiUcurDh08xoDi7VAnxppuW1B7p/O4iYR1PZv7wxpGGrQlIsNWtbCdZiG90XGvXI/wuJJHL87hWZoI15up0fKqHAcXbfJ5t4HNrDwTF1+PN1uc1D4rrZj1SVywx9LP/2sdu/+QExQ+bmicofoAoERT/ql/7z7fr62uN7V2XMDD4R2zszC6ar2p5p5QVMbCrA8/K7NmzZ5sHvD0gXtJnL9qcXd4Z1UWAamRTC7idAsVJiNUWoEtf0EBjEBkY0NMurZfBIGOdEIgY4L+qWUldOWILHQWuBiAwlAWMdk6Dcag9CxwdTbA4LSDuY3LL0U5wxCGfqXPk6qZpvaODwHoEenggHgUegeJL53LMEq9MFzEMm1muDBQaGk9TR7P8XDxg6k+yOJYh3obHkabiCYrf5RhYG4D7Sj+y54+u276W3F/qI2VW1wJX9d2AkLxPWCR9HOu2bkDyGpcFj3WNcvUbhTuRgkf+zu1Acc59gXrsaVs0Yh4HKE7rMLksJXTA42SKF1ul2m0cGoHAcRv3mUwsN6LdWl9tBga6/WYC9kcFwYs8rp42UA3yL9+jHbmO/Mkj4L5A8ZXN4mweqf+jBMUTbZF63yUorkz2+1P/45IYEPfAN9n25GtkQNtXARQX0LuA4fQ7h0y5LqD4NYVQ4flcBYqgeN3cumIQfA2KyxgouiIj3+xQOXqdz5a7J90Jiu+R1pHQ/wmKo+Tr3CshzCafBsHOFWEWtyql1VP8Ox2P1zoojsx5b+8Ky/9z/tq/tf2Tf3wyxfdpl3HqExQ/QJIeFPcOKoLBBcSudkUQSgQZ017ZSJ6ebY2guH9W/e0XLyogLuxtydezpIvhI8D5SiRYjmeFS9tCJ9aB2f5dlFPnXIihGoIIUpoNMWLZDc1siuSEsqeLY55sz5/zbevIANd+a8zr1tadTHHIS1vATAAhBKAcar1rPFj5kCPe9lywTsAJFCY+G7RibmgZwkDHSJPASFDJuV/EwLUkL3YqWpdgEBZ3nNIk4nmhlaSH3todMMQjAkW0/qad79UkmD6/PSDu52cbH7cz/62xEwn4Vg1PvlwQwbl15PvJH6tLFVRFtdMKS2WcS3R0ybfreVvno+uWk8j9pzpSZvnaB9Ilklj/SXQErmMzIDl+BgyTRFm6sizY2doQ2lMOP1pyKI6eoTRysKJ2dYC4r8Fgc9rmpRDgoP6sPziZb49dhwlEy4w35PyI7Mx3pjZRjgM21WyA+mw0C2nFZGXkd9U+20rYEwmPAYVCP4vDVp+SmWIW8xZaAZ/rKhfLkcE4Y79gm7WMRhgY5gh5tZYTGEo1XfQkPI7SjsBxJCKYqqONpvaY7VA8NdgPd614XP8FMH44KB4qhczsyGvZ26WcMDRxHKUKeUztchVmxr76N/xY/EnZHJO44TcFBGdSF8WFJ8JQ1c1+87ZsIDAoXk7yElNcCEN0EqT+B2FU6tx6jTLFje3NmwLVmxsxxUVHqfxIV842l2QkZpf6bLrUNDg40ZGz6nG3c7FBVDekZFWq8HJ8wbXM7WZUdD2idlNg33VrdtCfnZ0yEay3c3J94AiKTucsh5grZGxXLXO6RYLgVH5w74raAmCLdTYwEy4aiZVPKcoIeLFtb3n/z9z+33/85AyfcoseM7bYR3/qeW6sHlTgq5jNJaA4MsYjEN3LyQO8AihHoUkQAM+C4iXd7AJNb8BHoH4EuON7URvK8+h7yV+foWEwGUQZMFHzroVzZuwPtXY92a6vaWdTnUFhhgN7qr7NTh+VHR9FhmJseBR/2SYwzmUZFIcyZHJRIuvERXmIzDCtA+C1vChPtmbRt21hVKxbaBzCSd1Cx9Mw01v0GipezCSSsx2TXGn4MgbF71gDHXSpZmYc721JDzr1ctyb52XpybCbfSJQIctK0HxPUHwo4tfKon+kY5Uf6+Tk+LL9PlCWKW3W0Gmc8TkAvqe8IUC9g943ZZsH7dhTpjoJkTwCYDMG0S0oHjpQBuhdxApPTqoZyG8XtR6cjTYa9vTragzHTmTbeDd2WaK9CATpfOhsEF8rZxnAi0MbSJd/3qVxdetJFmhPUEzxcEtjxp7vqw1Lj5v9Edju5JAKw6K4/UCzjcDvewfFVyPtfH4/EpANIjteqs/JDPAaMoXDpVRQnL83gHipbASKl9jhV1f1n4RPkdO/FhRv5dcZmmTiZ2X0MOt8tnaUDsUnOjsPije9doLi++TuZb//7bt9o157PltL+WGjxAl8HdsjK+JEzW4Eih90uo9kngsN4+3bFYt9T29cUoc9+YdpM1EDirXBd69JrHCPA4rSkHtXqkzlBCn8fOt3ftwJit+601oGJ1P8AGHuAcUxlIgUjTHIq2kurBEXZ3HE8pZ3vOEvk0yMlIg5jQD6iN0SiUiBYq6jlDXLYwSKy2SXdzGkiiqCi0Dxthx2jGsn29pGDRtCJla5IKrFGQRw3LxLxoqweBojo7GOVH4Anlf5+fApAlKjAxV9hx3inS0HdBv3Ep+5sD7UfvpfA769cwrOcaNUdbwqz4Zq4LnNPzqqDSnIiKyskp4BvwLFRzbG3RrPlzDEsUat1ico3vfUCYofsFhxFgk867jCHjCnu53vg4ZBPF3cl/F12T2edzgaI2cgW+YegLqXAkOhg0G2t25RXYZM8QD8w/I8U7yxo5oDN9pMXTmb2UMpe0DxHqiVcC0i9f2O52w6hm0Eu6CxPpf7mrYYGPye8TyyAyQDb8MMWdxquASs1lFYGLb7UM4+/xBQn+XnBTwDpD3Bgq2pqS0+A8ZPUPwBV5uXpWi+XJPBcAr3WUKnCCBuGeKCk5n1i1nMJYykguKFNc5xxWuISr4viqalA8V3qo+VZB9knV9Vyj0/QfF9AjuyTx+zvfsqguJqV+0UfLE/DgfFM8MuU8/0gJwwxbmcCgVJfsAG7/YkJMwdsP+rjBQU37bPLaD4/3MyxTPdnElzguIZKS3SZEHxko2Pr427Qwh6eyZ2eTcCtf07mO4+QHGyd1oM1KnDFYRP6fwHDikiToG2mXfV5l1RjvMt6sJgNMm35UZtqNLTn+QotUs5kUUe6ke8sCo6vg1hc4aAeBUoQ9MTJpHWfJamY2kD82zAgDLctIjlvarT6PmsLs37NYx3AsWLpIMNBnBKEcSnHow+snlxwITHLG7FDJdRRHXDmp+g+AmKB9jKYYM3YwMeVtgDZpS2Y4+soxxZd8roPkFxaY4HOe8eFL8MEPf2jVGx2VAuQR+GILgO/upedKypMTC8CBWTnFRpUNy1x2Z/LBg+Gi/ezthDnDDVH51QC5fqeSiXXaB4CiTGdbgPT3AxKD7aoFFOOpfr0uHGA6UItNgIGE+1txe62tv86NYXbR6pT8+8DpCAOfJSwx9JyJTr6+f1Us1CAhKmuNyTUNcLQzYHwMeHT3l6VeOxV1ITX6QrpCLfgKSqTLf7Qdb5dO0o4QmK7xPYkX169Hjb15J56lcNFB8B4rk+OBYUz/QTwT6J2jWgYZqt3TyEv4KL2RuZXsJU2awte7xhU6KXS+rP/a43nKB4pqOTaU5QPCmoWTIExb/y1/xIeOmfGJ2eKR45GZ6FrQ5LdORFjtYAwuuPvWFM8agdEQN9JZYItJd3RiB5xBT3abHtJn25wCqxSnZgOjSkyZri3NGdUQy6MhhOZZKCevKEYrGbf8CQLgafKtQJIK5VgPL0GPAILDZOZL/zWOuZBcTV94qdMFM/1z4cB/ZiUR+yZRDChX26JdsrdCDrGSPDMjH14bzpO2rbGBCXVInFbzX4UWAXZ2cd8RMUt0KP9GIW0MPuWYVpSXf1BQkvHhqDshLqL13Lo+uWLvieEx4ps3TVBRRnIY/qsHs8r5jisrfWVZTdFIldmmjIpUzx27Cp02VCO/eU16eNQXG1t+qC4jpxMHH2HNO9BBRPO26Jvs0kMeXt2aRfZb7aVPfvsyNKXU7CT4PiGYa22g4MPwcnCC8BxaMQB77fTb4RMB7ZTs4Ailj2q7B0URedoPhq4L58z2XdIWZhq3/1DzVkys1WQfHCFNfvRC/SnFP/UH2D5jtdFSB8ET7FsI+4GkfbHw+yzu8cEicovk9gR/bp0eNtX0vmqV8lUHxmp2Ts3fu2c6qJh3beER2rEQdsZu10owXhRcdGYW2wbqPTkZ/7XYUp/vSMKX5E3xX78owpfntJIij+7s/4YDpDDyyPAGL+mOoEAAAgAElEQVTMMOs4tuMV7aJNdfbk4hTHPs/GFC95+xAnxlYfMMcjUBzrVH2AiCn+ZKs3nO8Cxb2iA0VFTBxyHRAUp1de6CVS9VZ1vnRT0slmIToeRXHp98HlmdJGvZhSnB2JQQ7CozhT4qCBCyjOoRSEVi44jmKAtk1NzovLNJdURQ4gdUITNeyO1r6BfNRoiRjl2mhuA+bjZ8hwERmD4r59urh1s8+aVnhNaXqiDhNeEi5FBegYYLQZ08ZKq3d0QuSSuve6o421S/K7/B3b1iifExTvpfJacRIuH1d3K7N0vdylZA8PilPNLetk3pqsneFz2Qv4ZsDkri4JUDxTDwJZR+6yDVOioOwMFK/CaFCUz1pA3ajIObjPq9t9ePawTjeKaGsXPZ4wuWfDCu0UznKak0ufB8VbJbq5F9hKzSaKTqQFIPzglB22JVy/MMbq4uTcDDBvRkKybglZn6B4Wru/hAkZFIdLMylkZwHCy8WaNwSSl4s1C1v8Bd2lRFpnByjO4VOIKc5kosrc6VfAo1XZkbbRXXXwCYrvk+yRfXr0eNvXknnqVwUUZ+rF0KQ6EhRXW+qojjhygAxOiGn7Z5dn8rOwWaCT0YY8meJHDQLK5wTFD5CngOI//5N/ciug+AzQKaxt/0EwXBxXz1BGkHtW5UjxRDG6fX4z5nfn+FYWNR2Ti9pSjakJq538Kr6VnDNAtrqXX9EFT6/6soLCa0w7NedA0SFzR1jiUg/Mp+IZXHdqH4RP8THA8UVmgRvw3D+HMCCjdMrGNs4bXgpFjpDK14DlE/a2y6+2PYiLqd8D4i2/ysUQwxArnLCLIe6/p0L0M2Z+EWj7whnVlwLiVOzBq99F2UVg9AmKm+kSOVKZI25uzp1M8Xi1uGjYHrBW3ncWRzpW6bozKL4qO+MkdGvvzsuL7jN8ygjY3ft9ZG9Esr8NS7ytn+XGiv4TOXjL8mBN9e+vwP/HA4pDWDl10OwmOZ2Qy2mQ6QmxGZObbQRLPqAyV0zx4bzzNpX2PK/Hq/rIMEmA4lxRV9cmNaqjGkZCg6ASLs5/8O4oTxj2Jyie1u4vWcIAEC/geI0ffq2M8QqIF0IQX7KJjVwyxZ9dbU+fPqv+YAPES3xx2WQ6QfEizxMU3zd1VvbTntxyq9WeHI9L+7KD4sYWCAS9AsuNrqkTZd1bK3tqb+9k7ZlMvhIa1+tQYYJLWYT1kWboCCsigsEkkPfK22+r4VNOpnimbzJpTlA8I6VFGgTFS/iU6COGxbNnz+rjEWiMk0OAZw+aY/4III+c7Ajw9mkjIH/U7PKuZ3RL2ll9ZkzxUZtEVuWI3pop/mS7YvA8kkWrm40njhlbLK4A4uQwSaiV6dFUA4xb6ZkY4g7IpgFB6elyGv4dQXh37Li1L7jUIQKcDcu7B8+1RATDnUImpnhz5Gp9o789oN7FEzVvxsNMkO9y6mASP1xe7pfReDV5WFBctxeCNr9WQHFu55O54dMZFuEO+oKpX8W9NrAOWAJinX9wxq8VJ+FIsR0ps3S9HgEoPmIlZ4H4vUzxJWDspuEepya0lXhzIHJmFLSFMlt5/AY7I/66ii6/MI9+JEQsZmzjSu4ZeWTSpMfoIKHYdSSeQHfihMqoVgdE9zaDZKjXaXvDif8u6W4BimM9qBIAWDdQ3NihI4MzC1pzOVNrJ7CNZqD/JWHoyLCcbCboicm2Wp4xxW87kx7J+zWUF8XpFd+SwqQUhjiD4gyIj0FxaksFuetYIkKTxA+/evashlB5wjHFazzxetEm+QuRmsiojj0SfJB1fk8FT1B8p7QS7v6OHI8ebzuKXiZ9JUDxgYD3AOLV5BjZHU6KWVsoDXYfOUACZYSAeLUFkS3ORExjL9b2sk3k89PrZKjSb/vrH7/98AmKL+dZNsEJimclNUnnw6fMmOLCrvYAsWQvMccFeJb0Aoz7HaUIhJbvlP0Bzg2yuxHcLt+XW8gznxUojnXF/CJQPKpjyBRPxRTfB4qLX9ycBmSwNwBTAW0EhcHIQUbEEDyHuJwCspOvIkYjabrCiEegGcFBBNaNk40guhitKHjnmHrHytdH5CH1a3/3jLEorem/Vd2iAceyqv3jQfGAQayLqeY1NpEfDhSfAeLSgrYyjzaX9mxeedH2wAyDAZlJf1iaEgvfbgAMhoA9dquXlPjUE2D8BMWHvXakDXjY0LiDjB7EWabjRuvWJJJ0c3jKFAcXIMg760hUbTS63BK+XzGESKvFF0Leti5SvzCfhp+q+CSdTU/3ctCHBWZ+oBA506Hz1wO2R4PiM3muB1syBVxAPgfyd4RQmQHSwQQdEQ+kBZcwxbt1EzbuDSnCbfIbG6hVIGarQ1ump/CifJIsdW9bReVMiRuDYXAyxZPz46VKxuALh4Qs4VJqeBQFxZ/z77Re1cs3GSDHZqovKqdw6ylhAcafbh4Ul4s29d6kgJpwwdI3lfyDrPM7xwK2WdaG6o/I6WRYjsj34RPCHO5TwllF9xWASsHVbFnDo/thWeCOBEf26eNup43534lI7o1TtECg5v22Vd0gq+5XL5EMIB3ZW2Mbj+2qHcLP1GGPHbTHzlwNTQX4Fwn9+ou2p+J3CoRTX1C/YMg+EZojcAbksLd/9886QfFV5+14foLiO4Q1Suov2uxAXXQk+XdxOJANXic7xH3zbGx1BCEmuK8Tli2/y5E4X1ZddyGGd3R0Lmqz1AMBe12UOT8P3kf5IIPduJ/OiSrPWuiOcYdJ+yQFHjGxcTBJ0fTPhRFODHG6y7LFmcT6iuVRlBnJARjbAaMa2ebNgFHEmLILYrXrBocL3RKB4lKH+k4jYHUxwi0LN2Cai0GGbfeUOmAXYdvpVQBbTZhO+iPALLi+bjlhAFyY4jQsxqYSQMrhICFAfLRCZ0wwSKPZZN7zJms4q8yXzfC1BtPMILa5BkZPZwjtqfsBilKzEGB8Mpc7lt5sz3/Ujh3W2JHNg7yOqsHRPXVUve5IbIdle6zcFlJjp1aM22UjspWDYmdG/soBWLGVsb4pdnYnjmCOzkBk98y/LatBaxelQCa4bzPmoenq4kqt60DxuqYYAbd0azUNqwk4MfyeB8VbKcba4fVwKKiuFmn2k+lQuaiyrfe2v0k6cjJO44lPli5/SsxU1DcniKE95C77mOXGlmHjBAoz+DbYYVifIdBe69nslQg8TwPPWKeRnQLkiJ6cQBlQe2LlMCUc8Gu7QXG2t7X6g33mOvd8Wn4pq8qWOvGVTNB0w6p5VY6rxRmFPSQLsLYzccQJ9JYLNW+uCRRHhvjNDWzoOh8C/T0JyVl+Xl0VpngJnVLY4uVn8aM47CSP41mTYn22b0TtS73qheOf2/brYkSdDaC46XzZoFRQnJIvfYDQwYrbtBpqx0sin+NRffq42yjAduSviazoGel1THcZKK7jjbM3dslEWPSoL7O3waDeCeF3cyN4J5CO5zGYgdVUVyyjLvGy3XHbbQ/x+u0GLmFhDH4zAF5zw+/1MmTUDbm5UkHxHzjDp+SktU51guJrGS1TeFA8ciiRvY3Ad8kcY36PGKIIiOtEdGFM/Lu+HAGNo0syPeCOoL1nnpfynz9/XquBeZGBdGWAfQTkyzMBlsUwK0ZUZP8jWD9jx/pnFO2Elw+173hRgQs2baf6cCr0tMTJq/UwsR+dxnPHX5HNTSuZOKF03LD7SMgVLcOysY3jCGXhGBOjstZUji0KoFyMXAid0tWPVlvLfPLppdLuAk7v1MnfxSCOPp6NZPu97wMBQGZA+HJymgSy8llQgpcym5U/PzyM3XOU6bavJfPUUTvDHjmy0B15JSylTG4pDzKT0WsvzUE9cGeCO2pW7W3ntNwpAIHYasIQv1ByK+DbZ7uH2RNVyQDScN+GMt0AJNtTt7BebtNONncruF3AHAlLo8fyG7um1L3biF+AA3UNfWJjig8Z8nsY72J/wDu1bhDyRdiXtB73m8G0aU9hD474FNmVkAnlzhW6BI9CHFRfjS/ZKzZZtRH9+j24OIrMG7hQjytK/QT1nrGgw1AkgTwmpw6M/eLtqZHwuvApZAjNbE2y5+ZhSEQmWizabDIeuI5VzjxGPcmh6wPO0Nj4nJ9+Z04jAn4yqrOpGxXgzZ6ZPI4ZmUeM7svyOGqNWdliRK6ZEzp4aK0BcdkuYVLPeKNT4oMT6F1OAVcNxGFUxP8iQLyEURG24ihsUgmHUsbrk+2KY4cXELyA4VflZ71ck2KKR3dNiYxwe6DsRbJW7ES4nIcOHryfvrxsnM0APc2R+4VQb5JLI2GJbyTnXI9r7XE5XSab2VuvCf1S18l2sS3Kw8/tbF+t7DDRA21O5uzVUb4hMSHZeSOg3chhejoyONUYrbkTO4Am3LjCGXn6jUxDiICY4UiYUcytCwUYbmsPp8oJih+re05Q/AB5+vAp1biESYYLPDGQ7QTsGMhBnSJQXJIhgKyKDhgCCHDrZSgA0BqA1bHQI0C8lCGhVgRoFydPLhKNAHlspz6PND0D0ZReHK8CtPaKqzee0OyybPDeyEBBN8ODHBW6SNSAyKtYksgCkljk4sywI99bf9y+ASg+Ap6j3V0CEZrMaBzCnoNnKfEY0C5ggAP/tuVbwH4Oivcd60FxccAarhK8k3AmclN4BBRLmVh2RJWquy25oh5Fqgp3PIqa3GklFrHJ77Tslzjzxzwyjpxll7RzWP4EFJf9GcK4ck7G3uFzSb57HBaTVkNYNSYTYZ3ixvD3exwQaPAeUNzHX6ynxpRQ0wPjWswOULxmd4FjNOwTV7YFxfVgFPC/nE0ol1leMoAH9qOA3gSKMwDMfSoX7ZWadZv3gd1Tge8K3DAzVBmh9tKocBPeml3Bhd+3AMX5VOHSrRyA4s3cGGiBPaC4npKjvHSsAHAf+QNFlA8Binc8AHMasB9UBw3NvWrw0PS3XmtgTYgZvMQS3AOK2zrFoRVk3ESgeAW9JBSKMMGZIS5+F4HijTlO31sdiGSb4lcUEJx+NvBbQfHCFK8bbvtAcTm/gmMpIyuaT+1z6348dFTZzPaD4iR5E4rTnJo9rrXH5XS8AF92/ZKSbTWqbuJzsRcIYGYj6okMsOPMujTpwmW+UNc9dupdg+LFrpHP0iYYtF91rAAVPoSgb7uqUW6dweJAc3kbVh7xwMnW9wTFj9U9Jyh+gDw9KB4ZKqOd7wh0Hu/+jyvrgXVkTSEo7gH0VVmS3oP8EVO81A5jpgtQrkpJHDH+ghyrHrprQDgBkfXvwlIInFYj1+qIzkHxKIwKVQccRTnAKixxxwbv2Nu6wdCAdYynR2QwYJw3Ld3atwLFA8DaCE+eu7K8Qtd6DY4o2yPRsXPKFn5byF3diCkOJoFT8rqGGDw6NiGyBvJ6Gp+g+FpGL2GKExS/qNMusLcvKueSl1LORDLjS9r5GEHxPY7GzNEZrfdd/iIEiWEoBvwBoPiQcTRZ3wXooePj9WqqBoy7kHSVZVeX9PlFvFUWqj/mGxlZltRoWCIoLvYApm1MzWa/GBsiOd6H5UvMSmF3E+WZTAgBxBhmyoQLEWcztCch7qWC4nhKzphoges3OJEW9oG3i7KgOJl8NtSbhyZWJIhI2M5W9K2jMUflGtY3fH+C4rcc7Ld4fffakwDFOeZTT6pwm6zs7ZgQBTLmFdDittXTMyYOrSIsNJ/rs8IS5zji/LN8L2B4TVdijEMccRNSUvwi1qWVGV6IQgUYv6Lf6z/5vZ5SnYPixvWB9vt1OmP3n6D4LQa6jqPb53FXOVxiu91VXS7JN6VL7gkUN4A4LfrapDngTdbkjF+1h3hhbB6yPtZ5czLfB1NAndfYaqfUHSZ6ewg0V+wo7uWGUtHbPQucKmhsa7CBGkFU0tFP0eFC+oh2+TLA+AmKXzI7x++coPgB8oyY4rNsESxGp8Kzq8kWGYCFwDifAesezPZ5KvOLQ7Hg84jZXZ4XNrgHxRF4J51LqgTziNrSs1MssKwRFpUdZjVXyzMOgYJGHqW12k++I9CajgeKyBEgHoLFyOoBYFrAfFXFkC8ayaasAPgO60DaHT6uzuFlWQFg74ZW2EaDbYsjbRnjutRo+234lEixa7+Pxre0jvO8/TQ9QfHby/AR5nCC4hd1ymN2OFLORLLVl7TzsYHie1g6U7tjTwgQyCgEoBVAbYtRBriftgVCjPiQGGpThIwky6ZUhmMGFK8o+9gxM2BUMJgybZa6t7wsG5uAqgJgObY62gyTjs04ToZ+AE5izTb625oXnTPZGFj2ZJo6ePw+guLkBEIbeQNf66BDiVvkQOl446ZvfWXCZ091GbJCMPM9MD5jis/SwgaEAuJgiuqYNeSMvtMNkH5w+JTXIlPcS3j32sPAroC4/n2rMqyeCclTMh8JeoHL1+y7sjFY82DmpwLowkzcCBSXEJYIziiTnIHxUM/B/KQTIVcafkkAcoolTv/KvBO2+Gp5JrON9fZg73Lk+0reJyi+kvL6+e7xvs7ysBSX2G6HFX5ARinZ3gMojoB4Uy9rUHwGOht7QjMloWVsoimgzbL39fZdYmyJQJGXdVZB8Wamji/JHoLi8qBZFWZDEi/KxHpIeCgkbejBS7mASM7KROxQymxly5yg+AGTFbI4QfED5LkHFEdDSHbdNawEHLOQakWGgWeY4N/+OKYHq+skk6NYuFsIoLikGYHiz54960DxYnjJex6I9zHmZFOADDtHKu5Y16wYtM5NA2u7gVnk5dWB4hSsk0H7xg4n5w0uh4kA444xTnVr7RsDz8gUJ2XvHL+EQxUqRx8ShTqhdwkhnfZv5DgiMO93V0egvQPOO6Y4zjFN+6SLX6ljnttwwNSELFYmFnb4GT7lWNnfYW4nKH6RcFez4aJMD3op5Uwky9rbzmnZDxQ+Jc3udjLx7MIhE2YQNqR3phKsnhFwLHWbPXdOhG72Q2gOA7pyXiFTSeycyQAguco/K7yM00aWiAO6mAHkh6cCVrL240B7sTFbs9k2ZBYlZ0K03kfzg0HY0GllAF5ANvP6JHxKZEvguNsLivuTfygDU+8JOJ0GxVW8JUyeM0TBGDH9MCp3xirnZ1L/2kb3nRZXKhKdKuQEJyieVPy3SJacdVSC6E64h6cFimfyIZ6IxTXEnZSt5QrIzXrFgC+ga9ppGQKWGzscwhdxCBVlgoN+RQKWXV/aaKdxypte25N6oWa9QLOA3xhCpV6wySxxZouvxP9E28lx7FWObR7KRsMorxMUX0l5/XzXWF9nd2iKvbbboYUfkFlKtvcFioMwPZg8ArHH37OdMgORZ3YXKc4JM9tXtnXGyKZFwgFADLqpaO2ZnGXVgfLQoUJgsHrX2m+tmbxxqTq9rRtoZ3Z2E6vCVW1PUPyAyQpZnKD4AfL0F23OshTwuI53uaTIxfeO2N2Y52oH/ZImIXu9Gej2iKfEpCyguMQUx3Ap8l4E/GOdtKxGk9YwIlHcZgmnMmyXcQp7rkY9mSqAbv0Fdv4cQ1yduNFRWgcA61FX0MQtRAlpNS6aNiP8YoHhTmzVphd8EqwOR4Ad6G3Z21wPD6AHq/bQAZwC4lZtR6A4NZ0KjBhJOuZoYlwyhBPvjFZqXO1GZVdvNVHGY0kSgz2PpXaH1eMExS8S5WN2OI6cZdl2psp8RKD4lHGNi8xCAHmHKI5ta9b13Ux0dgOMDwQxwvVgEurn/mKloSxwPQ1myQgUzwLi5AJBGBfxggaAtgHG6wJO66YCX2iYS0zx1OxeuU2wdLlwOJq9sNJdvNH6PAB8vXPa1cBNKCEFGIfcM8VnoUf44tFmJwxmLNpTM9mZNklexrgbMsqm5AQucwbuozw7oH8CiJNp1OpoQHZnC8JQDPvP92u1FiJ7cGKLZXVragg/wkSpNcHMWdsIPIVLc5w1BgoOw6+UPijkIp2jDfD2ukaZ4hz+RFR+KbOFQ6mTuQJDerIjAMap1tRa9F2sf/pke3b1jGKKV9Y4geP1ks0riiWu6Uuoy9WHQfHaridtbSE3o0le/LYouxMUXwl5/XzvGF/neFyKl12/pGR7x6B4ZMvcBhTP2EZzMJ002ThUyeyZO0kHQ03LXJ0uY/3i+6Yfa96u43pzmXpCR+9voLqFY1a/b2tAE4EFzLVJgrcIyDOZVu/47p+1/fAPPN0+9MZn24+9K6F7j5uir2ROJyh+QLciKP5Vv/afdxdp0jykaShH2aTY8j0yqWUHPwt8Z9OtmukZ5lJnz0ov3wtTXOou7wrY7duAjHNfj2aIu2O4qv8I/q2G16gR4lyy0Rkx4bUPwOlQ9nbHEHduT6CgtC4SPoX7t4HvtUSts7CDjNacgtRQh4ChTgY3ykzAd4sEEEANADqHkPHGp45H+EVrIO03iYAV7/pFQXHTYfzHJMxr0/8pc2I1pPc/n6H1tScfqF77WzJkQF6U1WN+6QTFL+qdx+xwHDnLsu1MlflIQPEZIK5H0lOjYgx09+z040HxqB3IjJSFy4OQvm7Hg+JzRjyKtgPFOTa0Xf3pDQTFq63EoTLa95Surc1rmWv6TH+zaTBkio+OPoeguC2wX+oB2OJKlvYOQXFuOdpVfoO+ypAndDhfwU5bbhN0oHizT6K+09YmmeLtFKP0KdQY8vCgeL3kdBL25wTFMwP9mDSpNQGKkvTCHpSwJiUJAdXAEHSndCWbm+trVhayYdiAlk7vyYlXWZf4p/hfHFcFWOSshbgebTMOwi/qPUr0XQ2HUjfMKHZ49fnkct2nTysoLizxi0FxDhVjdR/PmwkodILitx/ne8f47UvM55C13fI53m/KlGzvEBTvmM7c/NuB4mvbaEq0IBUUfuZED35x9W4KFLdrsgL9WCtH1Gi2B6eGkCjKGo8a5mKLaxFATpjar24jPBLcO777E05Q/MCpfYLiBwgzyxQvRoMwxT0b3IPbERhNE7PNVgTUoyPWI3AYmyxpZkCyB8wLiF+Y4h4Ur0YNtBHfQ9aBMij4KLFegiDH9aCd0twSxzwmrdhY4o0VLg6UlVcF2JnVQKAyLV3CEDeHlsVPQuYC0Xz0Iwajcea6PNtFm3YvsY8FLhl7J9PXr1xSKgx6egZyYIWroD9bm9TWIGa6nwMBCN/KV2lZBpL6lOXltlupjrBavK2wzqidGMAHTNN5FlNA3Fc+Ze7ceZUXDRpbHw9cs3a53UNX5LVb/mN2OI6cXat27irrEYDieWa3HdtqHwzCNviZgMBOdpbsqdssLbFwWrxZs445G4jqNmDo0KPhJ2KKzzcc+qxCUFzWW7eJKs4XgVZkRlQbidtgN8wVwc6KP50ucgIFRI4B8yCUy2TiGFuW9u4N67r1VttYl4unmmEF72TGrADiA9l3wlGWOtlEze6y4Hh4sm8Qdg5JBOHvQQ+hvOs4X8RDP0Hx9DC/dcLU2oChpwxQImFM+CRIvTNAgG7WWZC+flMY3TUMpVNa5j17sgRPHkseRndKvhoqijUmhOps5KDmpxAjnMYjAeMWFJfvNaZ4sfk5feqkpzLFSSa9L8B+2QmKs29K8qDTtqmRmRr/x+WUKm5XopXttiuzB0icku0dgeIjQFxNItyUS57wm+WJ4h3adqgrXX/MAXEeCStAnNd++iHzZQDiA16BmwShJanFi37myg+AbbWdJVnQbiFF8EowtlNHm/Agv3d8zwmKHzm9T1D8AGlmQXEpqu3k0zfIpPbgOL6jRg/UuYDF0feS7+gZPo+AcXGisW5SbPlOwqeU8gvIjKC8hFkp6THWeAOj2QCUOOYSt86h3nLcsOQj7fTd1curgb7tuCJ5ZgQi89G/Ctz2l3NadlLAhg4A42I0UkeyOjZpIHzKzJnKMJCQYcToP242SGQYUewdkO2Z6bCIeIccbdHm4Fn2Oi4+6Pj68Cl1TRELQTJ2ABN9nTIjDpixLoslII7pjzVKj2+MaozHCYrXLn7Zzd2767X7yvkx98CRWmDVzl1lvZSgOAIxPLoYbx2NtUsAcZrVsQMSfb8CxV/ccM8F4TAiAkDUlhXAHYLiE8dtVYZhYIHThe8RO7PpQENGMMjQsaC4AOH29BfXDJy++o2fNIFtUustkyfY3ZalvPbjzLGLniHAzXYBSWPt4IodlmGKq92GxgkoBNrQd2Um7DRjk3pWuBkMjiLBLNyZvE5Q/L5WyCT0yBt4LeQJs8JvWmzv0svmhDDenWCAFboUc0Kl5On5YivzinQJj0+Yi/K9+AZVn3N6lV69x4A2H3UjBnRt/U4Y4cwUL6xwEz7lSYkzTqFT6IJNPuWQseNPUNwOZB4vte9LOBkJZQPMfVLNx/ofu+yf+5t64TJ0z8XfuriUbA8GxdsF2LEaiTbgs3bbyp5qnufADhzYVqt8l899vrDmVh032kaCDjI2pcHgm3HTNi2ppWjHoc10XUNgIfUADCSwter9DOYEIRpfC9wIRucJit96qpoMTlD8AHnuuWgTnSCZiP4iytD5YgA5yxRHMFsMMg9+YzloQNGEZ2XCcc99nQT4RqBblaJjTJBfQ6xsjEFeFDjFoqMLLgWkRmUjrKpifNmPB7TtEUAyaQUQEKUkdaBb1Fcb7pQmCqVCNRGGdj3yyprXyzhyQv13nglnmOiemQ47oPIeOajcfuegWmC8hfExdXB2NYL7KHMvM7shQTmSMdf3VcGdp0YCovAHzMl8FlGc96VLXQNwrgC3fB32pUwZW4mwIgbEWVUhVegqE1z0M2nPNHclgYcau5n2HDbUFtsvppwkGDqSm+z1zMC7kIXiBTJjwwymz5wVND/u2tUJAdKdg2TGEDIbtQHAaeohLEY4wYUaeeUkqR2igXbjUUdlyj/61csy7jNZ69jxAZCb7CZvi0je5ElRCv44MKt+KwmwPiYYm21Palxpcc1W0Vw8KN6Jq18PKwAmK/7E5ohA8VbfdomfAdg7UJwrpPLwm/M9uUG5Yrq30CP9Ej85vBhcHWsXwsaB5iqqiHDg+9jNXz8n6MAfX/6+YqPDHGo2pw1s4+wAACAASURBVBihTV5qly7yI4i1JyYYHelstKl6yCrxnToms34s02DdXExveteN9yGYw8hIYYFrbNkCgBcQWpjhpH+vb64biMJx+8X+ko2yFzXECuijUUP0fbvBprpDPR/QU7AMKGbN88na9RA2RVniPCZLqBSIKV4v27xqgLj4ISv513bfELxLrdVLn2S4Nr8rGdM+O9xWdbuL5/0Ql86ATpGTUQYUR/1ILTxB8bvoobvJMzUmA1Bc4dSJbtQ0ruq6SQbfj2w8SSL6pz+h0p/BM0AwLH5GpcJGsqmnDnfXMLU/WPuKYtBlzNqwYkE102ksKE+gGHn2XkaWUEmKqt3VYNdXaaOU5UMkq5i8PRfpNjUOewJiNEpLqhMUP3b+nqD4AfIUUPznf/JPbn/iV3/AXIZTFzIAiSkMSKwuMZ0qLGFTQ2whBF4N0wjaIgB0+fn8+fNaB2QVR2XJ675+UX1nacqziA0fTupyKQuE/qB3hRXUjiA+ZSfMxOxWOpJVihgehcpkRgWbXJXd/qSwHvyKwn/z9zUfi1B3TRAjUay5qVNTEqHDF7DgNB9XbgekD56HLCUE9gOmU+eccT09oG7kMWBMiWNFEVNFnv14JzH03/eu6wET1GQxCWqu1V2ZM2ygPoBDlyHhtOauK5hiXQrid3RXnPk9mATWI+PBqrbaq9xVsaid0exOzYNJyWlQfCH4sB7OSfDV0Hcm6WLgfB2zOgtAq70SsHnRFoiYrmojeVbtQFYzJ28IEENemEagBnREpc2hc6qYcmMRt/RkZ9jNal5MK/jW7BB/Io0RebJWlGVkBdA5dFyXyBEOh+riKG5oBwzGPIHiAPabpR5O6zmmuJGpAskUqgHb7tnSZhxOTuKhE05jrd7Q2TG+pS/qRYHMgK1DVwDQEk+52Kb4HcrCy5L/Htn2Ytf5nXQkr4S2Hw8f+qGDr/4u84rASCFpBKFuRnrLzTey3aBA95632Vag+MqKIlB4lzo/JjETNCogq4xlylo2SuR3IeVoMHuugc7lysImMLuCITc3BJ5UZnbTigKUSH46zuolmI1VHjZwckIJJ6HX1Z3uhhO5OO6MTuZNveJvCfu7kYNKOBUCwQUMt+FTaOyEBy/dHKx6kgGg+sON4baxOB5FOHRWY+2YgXNZLqFPAxu/rPh4LhBTvPnEwhg9QfHLpP9wb6XGZAiKz4kMpDZvfyqvaSc4cQL6LdLNYbmIabj30ZYi83TcNrU/CqkONiLxHbsZ0CRsTV+0a3E3MF7bdMkD0FrWVlkf6t94yk/B6waYl81Qv06gjL080dYQrKVhLtK2xUm1J0+2d57hUw6d5CcofoA4M0xxmQASaqTbwXJo1wzsliqLYeMBbgS/y+8l1EkGFM+C35IXig7f3QWKl+N3yhQnq7QqON45J4X4gi55AYfRdBuAvs3Ya/HCreUt4VNKOXbZakqZnw3A5BB4Zn07BcWNMzdwYjwzXfJlxnjkGON347qJcbVwmnCBc46fOWY5gK46UHyA4noHa+QfpQyLPXM4ESpl6thqWbR5c9+fhwHFH6Ch9y3Y11h5j7lHj57zmY22FSi+wKVJG3Kc6JnTokbyQnmY+mRB8ckYjts3AcWhzD3AeJR2jwM3cyIyslv1o62LhPZogjOANA8cfWe0oSzhEG5eUFg5uaCuhiBodsZeUHyqkswR4XJcN6HADgTFBYTtgbdm1wggLYBXrSHKFE4Qig3TOYreSe/AaGBTavZUiJF9AIxLG8j+lEtAuUAmLGCdYenvbMeW10R7uXksdsbQZjMG9hgUl7Yq0zy7rXiXoHhiOD58kl7/IShOZBoBzsU7IJBCN/qY3V3/vrmpjHBlCiohuG2IeZBddAK9Txtq0Welg1N614PiME46HVdP9TZgvMwREz6FGeKVLV7IQ6zrhGnUmdlDEJg3YmCDDH0DIUHFMmnfHm0zHDk2T1D8MmlmlrTLcr6ft1Jj8lUAxesCZHGFBoazjpVIBxlQPMJlQJeGvddix06B91XPG31Mu6ZsAjSC5miDtG6ElvQTOxHLp7TBqbdZJYO83/m9n3hetLnq2B3PT1B8h7BGSS8BxfGIhQexcRffA97Z6mKeEv+7Y6W4MCk+b2+gIVA/eiYGuhqN4mMMjL0KdgvrSBWE7inqUeKrwtqpMcqL4ilx9+DD73lA3BbZwreQ3qJLZOSjjBFh/JRnsiqrg9R27U3evGuou33gCGsBfjc1YvYECpLXm1DRGuUb7Nba51b59gx42HV1wLgYuiTfOaguoDhXeBTNiwlJIP/BwE4ZFtlJUdKdoLiR1gpEqokToVj2dMGZ9uEl8JgdjsPnfELcs3mAw3+kPjwobg6eBsJGHiFb3a6WLYWwQkfNmNV9DqZcCIpjB0Hb0uC3IcHkGU9mrQZhXNxG3sUwzTEMpRbuRNfhrpfqosLHa19s18+f09LHcXgLsKSAb7M2LIgNDl3NbbZhEqzzNY5oZkIv124Gk3eAqmG53rYJTgAo0UpkxWVOQXEf2ELsJZM/98cMFAcArnWJs3/QhnMKif7kL80PJGIEs1VAcWYqo11l7UTeYEMjM2CmI4vdM21Hx8RNrV6ToLjuyiRWBQa/mQmuc7OywoVdWUKnNKZ48euIMd6AcDvte1a4AOLlDQllEocpmFTZ6+FuQNmQTZ0v6GjX5XkFvDlW+AwUF0Ac/S9jautFobDqMauS/AUmQwXA+AmKn0zx1ER9hIlSduwDg+KWhR2EKXF2xdTW4vmLgLhi4BeC4h1L3J2iC4mNozAt4ZLcLjpHrI2iWLGuZiNHv3NGD6atIYEd/jO2i/tgBZHp5bEa3+Z3fm+5aPNq+9Abn20/9i4fuvYRToxHXqUTFD+ggzB8yrs/44NhjhFTXL4TAwQNFWFbY2YRQ3vGOBfgGi+7RDAb38XyZoC31GcPKD5j3hZQXI5samjuAED39eZTfqxD5BLNal2xQ2q7gS6NoVjiKg9wWOXSGXFo9fJQAbw1tjqWRWVQ3ExfBz8Mgh1BcXDVsVJvybp/Lp32gXHMfP5kberCDA6kh7UNkwviuGoOUj8+jhwu9q0ginvHde6lwN/A85k/nzIs9szhExQ30jpB8T2D59VJm8HQHqq1h8/5RENG8wDBbnHgI9n1oHgrdDXHDEA+6Jgp8D2Mebs6hns5KF6BehM7cnEsFjeYMWqChkqznTRzvlAWKwZlXZ+H7KSAKU4resdolq/rTwD1Mf9SjtoWZEiEtkgXkiMLig9A7QcDxUfzagqKN/YV2n0ppjiEEDTWDdhP5MsWxm3EFOe+5ZjvZOOx/SYdq++1jvZMbmy2d1Bntm6pU5sGDU2fAdgKCkbsM2a/120XNZ4D0sJoM+QOQfFu028wVlLgfUJ/55NYPeWmMiptmvISFoUBkgqU3JSQJxIqpQ4gSvfiZru+xu8JGMePMsXxe2GeF8s5CinY6fcohj6UooMM0nnQ2588Bfu9VIHA8AKKSzxx8p+qr1p9KTpdIT91UwZPxnCetWgAxkWuxLhkX0HISDRxzR1TAXRk1DGq5Pw4uL+UfkknW0EAN66HhvE5w6dIzzxmGzUzelJ27AOA4sJ99pNI5mmTf2/TLe0t2fgFu0vyrRjTDqZ4B4gHdtkUFGfWtvbVyHDneOE8LTXcmiF2BqFV0AapaTk8noDiKuedA9muGXRip336FfMExTOzMZ/mBMXzshqm3BNTHC/VFJBbwPCIiT0CvQXE9kD5yqjCMqRBUn72Qs6qDAbhXuTZEGSA96pJxLHkxDgSFo63DYVZROU2o8l0SjXmrAKR+hAoTswHujCB07JDapjifOt6jRElcQbxAiRljpNaLMx1wxLnOoQGPziMrR32yLHHk1HWUfgUC36jqkaiNhia2vH0i9nZDAB6LTMK7aIWKaUi4Kgsfr1J0NrVnq3Wi5RhsWcOv1jtpI6PsNpizvApe8R+pn1cEljNu4es7eFzPtGYaL1ChnjTbTEpNwLFlw5EUK/RuvmoQHHV+X1MXmxS1H6zuY1OjgN+DgHFAfEag3T9ShWVbb4TRhSylvzx3mAdFdmordEMMAvEDzY5RoCrOGSJYd6H/YCXREYpoBInqQPcIrvGsOWlfcFpuTlTfHJSDepDeVCc8sjeRSZ/MQTZzLO2EOTX7B/ldg9FPQfFTaZU3oqVj4C2A7fFaRf7nTMchnbpKn3XoPhqkVmcXMiM58vScDxrMe7LTwfayt8KgEvscATE+dRqvSCzbIhdE0tcLmQz81wAYkKIumqj/+Efdj4gboJMBCDjwoNdeoI09EV43tRwKMVnkhBQJY54CWFJJ2wraK6bfjzPDLBNFZOWymaVhh5QORAoTn6gbCJaMs+oiZ3auWww3PlbJyh+mYhX6uOyXO/vrZQd+1CgeGBjeBB3aQctREkgMWuByhtMgOIC9OhrMAoAmFbTaRBqhV53I8hkZZ8JmcEzxEUvt7zcHSXOxuyIq2EVGFcK1v4OSH+yUdiqyecExY+d0ycofoA89zDFIzDZA+VYJTGI5D1jANdwInRcg+y7WA2PGOGqWNgYwTAr+MyLyNfBlx06IlH9BCU1Dk1rRzs6RwwsYSYQO6H8k7tJmvI18clJKpyWw6c8Kewg2tXTduBdDMAwqkdhhFHhQXFlQ7Pl5wzCKSBO1Wr9hqwN74yxjDxQ3vrEMsTRgePWU1LJJ3T2GqPEOoDeiQtahfWbgOKUzI7PjNGTMizSc7gMmJLjKNdqug/nkS3mBMXTYj8TPjoJZObeQ1X62Dmfa0UPPNgY4WyjV9URyQ5B8RHzOwJmlXEt1Rx0zF5QPAfI3/6izSGIP2IEMTEQsaG9zleWKT6yQ9qIECZnIPTOmekvPDLxsYdZ2Adqz+EadEumeKavM4B3Jo3Kzh2VjmyMyJYwAB3YJDmm+IIh66Z6BfXY5lAZyWYFkyt6O2oSAkUP8o01VAoU3wMG4+aKs6HVjn2sTPHVIrNHDjk1nkoV9h5edimscD4FWvwACYkil2gq+F1CpbjwKcgG9/6b8cUkZFCttQ9doCtOv+AYUo6x8r2J2mxZhyCrzwinOuV0BYZMaaD4k+3p1TP1hxAU9yA7hqWUVsi8l3nY+oDDWIL/pAB5uH2A2htnb6rrHyTRCYpfJvaV+rgs1/t7K2XHPiJQvJmgLHm5TwFElrE1MB/cGEyD4pyB2ssYDkUGhRMu2dGkbTD01CgMlfneMMVt7HBhf0ubGhkV9DNvQ69k0wPe8ZY4+gklBeKD1k2gHEtM8X96hk85bGKfoPgBotwTUxyLw532OsWEeTRhCmVAce8MRo4rGmuSp2eKV3NrEMokAvdRcURiDR0GueBI4zbRVqEA4lL89c1NdXDkYhc5tlfK0fh+wnoGhhDVo/IbWogTMQRVweIxZ2A8GxwXWEqOvaNlAKDOxRoxWMB6lF8AckdAthewdzAMCwSZ6PZ36eOIgT4EyLWje6ZTFaljil8KiFPPHfnJgOIddj+owAmKH9kzZ173K4HH7HAcO+dzcrVgRfPGsS6k25KguPoVIVVEloxWua5DDDdleqmvX99XxjkWOgtf3fIZ86z7HQJOOxtgRaiMiiM4jj2VZYpXu2kCwHe93/ULXeS9+gjryY9NdHTIcqGPcdCAGS0neo0tlAXFdUGkUlpZqzA5jTU1YybvBcWpBsgoYFvL7eDTYUCqrfSVysrZTHOmeIJZjbYJgOJaNluD4uyS7UthITyhYBwvfWyZrEDxRvRYjTh4PmCL47gnILHZdksGOjcB+0X028jq8nbcbNakdNAjAMWfMEO8AtmFBV7jh5cY/e2STYkTrgzwmu66hVFhprjkIZsV5vQ+T1YBzAWAxjlk9cdkTo9sfRj7bfQg/GzJMThW6+gvc4CZ4UI8qptKNWRK8b1oniijWzZj0D/pfK+mDwkga6NGfLJ2cqMxxeUCuvkYi1q5Y17dU9ITFL9M0OtV+bJ87+utlB37QKB425wfS6OukXiMahqKzubT7J+mxy4CxSNA3NhY9Ic1oRrZg9ppR5LaGMA875jiHApFmeNAoiQ11vIV4qSYQlG/d4C4W39VesHLFRSP3AjWpe/8vhMUP3JOn6D4AdLcA4qjIYJHLWQHSu2aAesbWeHlfWFQR+ztDLsMgXlRDKRk2PFa1COq7553S9y6ql6Yvd2MJmAvF5CVL2oQtji2lwzNZlLSET9ikhdmsCgkcQCeXj2tDlCNxcltrfHGa+wmAjvLTfJ6gQyOEXcZpnE+0METFlQ0vvCCKH8pZ3B5lDo7o7E6AcSbozdglE+Usyj70MEatM+D4hEgXorMGjwpwyI9h1eguCywmdqdoHha7GfCRyeBzAh/qEofO+dzrVAnAQQTAqBpUHwEDqPkp+azueh5pjDbOs8r3bBzEXYhLTzGg8GxmIHOnbE+AnMkYWuzBc5s3faA4tjDsc3TC8QyiNazQW2FwXFdDygj+Csdqc6TXwD3gOJqcPVA82ykZwDvTJrUbOrsERvbuEqbEUO1PwU096FV1AGmPkqBvWLTOFAcHc/i7P+b588ryeJZYcByjGQa6ouyJmDuGhS/QLsN7LsQFI8ueU/YjRUAYbm9+qA49y9Pe/KjCOiWECgCCDVGOMUML0Ii1jizxymSLPkfeDGbqjMh2Uga7gx3ab30pRKaJrF3O38gmm8RgAX3HtlNoHYfUvm+HNeX+UDzs/iDFHpSCUs8zrpNHhfCUjSr6FvUu9TW+gKVwX4bAfGg6Abjd7WSpnTVPSTyq0tt2hlTfCn59aq8zOJBE6Q0/YOA4gB2T9ay24HiZAf6NWpq13WnZfo8pEOzJAXa4AS8QcJkGduX9L+G0JJnoM9LN9GpGY40IJebIw4idlxgpcyIGx1ZEkct3+/g31cbqjDFT1D80Hl+guIHiHNPTPFnz57VEgXQRrAXDeqrcgElsMf97wKie1A8Yol7Q92w4nhnvzgHWVAcwXw1XQA8VzZBexgyfsvEru2sYZoaM0OdSADmizKqNnu1owbHTvgSRY2FB+wkjG119awA4NReaUupRwHGxV8rRm8Bz9VPcIpqBBQ3sH7ivk1A8QrEe2n59ta4MRa9mYLfBsh3uQ/jhPfpjAgcG6w5nLIJAWy2wcZKxuhJGRbpOZwFxesoWORKGzVHc9lXTRmIcvLavB2zjbPWpytZrGp9Pn9sEnjMPXrsnE9KXvQpC2YMV3MEJpetxB+v+7Bw/B6TdYZx4JCE87FmOm5H21Cet7Xmbcocg+JSjxTjE4qN0nfgHafH733d5uU2YfSgPm8MyELO+OtIgFSOE26wJprLLF3oEK1r1J/cVjz5VvvLBrI2jOtQ9rdk1S6BXojBmQGep/3jGcuGKa4dAsxmYqIaG9e1d1T/aE4JcIfhU8zMeEKnC3/6p39qu7p6thWbXFiw0jeGeR1Nq0F/LEHxat/RJ3FAgRIuQHEBLjnhvo0DtJG5rHsDxSchH5Na+4JkhJCIlVqnf40DXmKCX2/lRKqGSikgOccQl+9It1OaEoy+jj/xXxQchz4TO5kv4qx6XOeHnWklL7wTCYEPHQiT8dDstQbEm3UjAsX1Us0WXrJesFnihstGkY6oJ9uT4mNVbNyerCh/yRwl8Nx+ZJ6a9Y1JRIy6t0s9mY1emzryM9yS+CA2Q3L0zUFxutNCGKk032sA5nZaugmC72o6prXH5JIUwgXJHrONmmlORr71pEoN09o+GZtrlGZlf9V1Bxng9wCKC/ZCGM74BIyxByFdDwhLiJMyd6yUfR60WdlO7glQj3qI9jMFPOf0cHGmEmb4Xrp6hwTnq+uz0Ye9BXWpvYRrv21bMyBOUDwzG/NpTlA8L6thSh9T3LPBIxCajGJ24JgFTWsfg4neSRgYkAiqjyoYAeVSVsQwjwz7URswH2wT6SpWWPqjKTAF97SdpKwJ86YjemTQkRVJscLVnSBdxEq2+vrG0OSjpMxEIEyhLbH14gIGGmqZfKM6xcLDOgbuoRhykethdg0nrKYhKO7iWUbGszjkA1Dc9B0y1013YL9YBnkbQx4UN7FkuHujZd99NzRqm5s7HLcHzE2bhRjyGXMlY5Jl8sk2Yh3fV3NaFdsoX2Rgzz4zz7yWE6CE69P6wxJXVc9KC9NleuqSfM93Hr8EluNJmSF9W8y7do8xbLhorGi8+WkWgdu4Bgk4UgtaTdGBI3Eb52nVswpiTNH4PpeMU2bm7kT/ZNpH4osUkgjVSD2oMANbC4FYZjmt7V1/BnkARG+e9gSExqZudqEdHBmweqrqq301njHUnpE9wDmzWFXmXXY27rdhpPrK6buWSV6TOZtR7LTBxGxfs11ngMeonG3byh06cgF7tS/ZKCR7cqFZLgDFiRT7lE4g1hOJxD6uNjxVuA/hIj0C1WEPge1l954T0LQdZrOCR/PQXuMuAbkstttXKoafLzV4Mp9mucf1Eh0hA7hsTBXGN522xbjhBRgvwEcZHyaWOPhrdVNLgBPRkY4ZiVMNSTnd+IZNNhx2/RrifRP6W9rbWN38vfpPPK7EH+ATFDZUCl+eacKnyEiTnwx2yxiBzS+siAGccP3AjhFmOPt6wsKUzSglPiUJNceNovRwSyUsTW6HX9zIFHCNO1FXFN0sIEVI4pYWllS3b+3tc0g1/9aJXi7b3tohdSwH9qfKnnZCQgPQ2xudIHEdNgaVxTqMgtCSgIEN72YIUp0eG/Qw2o8NFJfT1X2v+vaOiCV1qjgCpc4vGNTSFgqt6wBvDI3i9FNnLaJOl40qOE1GzXcXgDO+I7Zfk6u1jaLvO1KlW6NtdcluOC/avLWaMRmcoPgB8kRQ/Ct/zY90N957ZbNibtMaSEZz26WCeGtcZwHEJb00JXqnGuCF3cBKBcF3D8R7kSB4X54Ji738jrG9Je9aDsens6OtOVz9xoFYBnz7ObMNqOwGjKuSLw4Gx1qqF2JyvPHuKIpnLZEOC50Q3CAgJ6UHhtV5WR1TDdg9IguVt3GEikYXB0dTOmY8Os6chl7RPwyzwh1l9O1pfeDLxV5T71R2HuDh6OKrhMnFxsKMCeIJ8QdM1XJtxRHZ3EkeGaMkV3AzoEdGVyofpL82flvbq0pl0idKjI50zi+X0Zxu1plwhwSm42kGigeDZ5ZXM/TXY3oF6K7megpwTVBNV/UYiXn2ntYtkN8eUHxZRnJyj0HxdQbD+qoxlR+IhEHZMuPveqY4YUMMljLIf2nf5Wu8SGkcMrbPAlC8s7maORKcepuQBXx1BgzprtZu0iqLqyMFNOdVHFaqO9peYO9wk6Pyws2FCeuu5sHPxWb2oPiQnb7Id8VOH/byHYLiR67x1A3jHO3ZxMEeI1ykWe1KZoSXkCnX17QxIT4SMccFFCdQRYAYCjnFBAYN+dgkPNKNQ32uJBvZdKDWxqCYjFUaTOYSWSYJycWYBnCBsVeAcNmYqeOw5FPCSVbAhy6mbWEj0bkICCXBuCTZlMtHhRRq9SHqipojn1TWehG7qYHAASgeafWjx9tROnQIiotfqz9diaXd1VXpQfHRSY6j6vwq5rO2BC5rNY67HucZnwYi14pPqYmfBZWU9cnU6pb2FmsWXopoC0bWytDWcPPbECW6utpR6dPWTW0kEvj9IQhnUmQq+jiiNOgzZYFTZoLNCBu8/JRoAJJPexf1bNmsFnmQxJVkieTVCUFEy1byam2FDSGjup7mdDmdRCtb07O0lkPoYLm3AYmdIjvun3d8zydsP/wDT7cPvfHZ9mPverz4xmUz7P7fOkHxA2R+KSjugW+ajLwrnwDFseoeZJa88HtREPKeAYEXzBgE6AUUV4OGDRs1LCtITYwY0TC4eESbAribiKxwVa43L2qcu/phJo+EN6mbAxyPrjVDjInmbKJdbZg5CJKPjsHgAoHOFus+M4zUr4JWG+MXlKCC72jwtty8o5RygKCuHXPcMOHVWp4yyOo45aSNsSBde6E5mgLFJUTJAZNUl80L63tUFSb5rICyfBVOUDwvqzPlyy6B24LiWY2wB6RcpZ3N9dW70l9dHtFaBJ27R7+M0i6BbF6fcUyN3lnmlfRkbw2Kq0DtTDCOaaIuQ1DcMdnVGeXiEBzCE2wK7h40QRNN0JJ0TtRfmoPXupdZccYuGpAIjKF6N6C4lEwgFJE/as3FnuN2iLOrY4adUGol2mXSbmeLjfpiBlzzMyqTTiZKOECdZ8IiD06IGgZ5UH7KJozq/QqA4hoGBc54RoBSxU84XGIFnWtolBuKIS6gN4RKkRjjhRHeNi949DNTcDQ/Q2DcTCFglILvQeOV3zabazwbS8PAT6PTDY0ZSmC3nKjlcaZjmoAWvUDTgeNUNoHicrEmkocU8uIQlZ1+Bx0qoaYMMAbzUeZa8x83E8NcwqlQnfp5+LKC4uIOywkDuryKgLEOb4PNARIB2vRZi+WgheMVyGbP2renuaYnHAFjRupCUFy6di/ZgLRRP3aWdhWvdXtAcdWp/jSMOYWvZ61IhKoniSwg69SozriRV9KLXja6RlniLYSJyA3XbwN+y+YlsMwxfnjFkyq21EioBExze6Rfa53aSDJ9DwYT6VjYFAQQuwHewba6NbrYfqHTZU29Yvn0wgmK75mx67QnKL6W0TLFHlAcDVhVEgEjvOqUBVMcK7YCxXF3rYLIAL7PjGqvkMrflaEtDofs9HN+FXiXZztAcS1HL3ARDUGsiWKkSrmkxOhCGFkYwviRDrzu1JAapHD8ZeTkRaC4OFSDUCa+f0KAWvMlYxSNI00/ArnZXpR2Rf0Y5SF912QeOKrdLrEQqqxBlh073SRKg+Lr8ALLCSoJFoyrdD53lHAPaDWvwgmK31EXndk+Qgm8cqB4ggEu9sHQBhiFXLkwbzXKLwh3cgkonilP0wzDp+Rd4QjQNrbPQJ7ZNKjbO3lgrF8Oq4EO6xFTLrvRQobdGLhG57hLZ+4uGeSxZw32aaN33Wk+Uz9oi7eDrDyIkDAiEMxBZy5kRfK3jwAAIABJREFU1EkeeK4EDgK5jD3Ktqo4wMYWWMjstQqKIyCOvUBzx3ZI9X8YFC/s8AqKF0Cc44kLG1yO29fvOUSKgjOcp4yx2aZVP8e5PpJH6DNQfPIAIeWv2qYNtZd9BnYaytiprG8mvlRwhsOh6MabguEcN1zCUjodJDGtG9BEvolUG9tndJv6rHBRc9RWHtMKjANI/yqB4tSbZKG0OPaw8cHxpKM1QRjzJyh++xUwbwnsK+tIUHxmz+yxoe4GFG/gu8+/bTA7HadMaZ4FGu42BvJRn7aNSMe2ZlxMQl71m0lUB9prUk1tGdsB+1vXXbHzlMQoIXD4hJC5Cya2cUQHh/0wIxFEQ+/JpjjXaGSeoPi+ObtKfYLiKwklnu8FxSOmNBYzA8ujd1dGcWX6wvHBS0FxUjYNnBaDhmx8cioUyGdjzIoPjoU4ZrrdTCOHQTFiNsbqZUi8M1nKUpCcDcRiANZYfwr4I/unMcelTu0oX7t9HY+rIUvB7grCbe3N1GHDJxgwwAbxxwebY7kAxdX545qYH2Qs405pcxLgWWu4iV0pJpvWXG1v53ZU3/EExRMq4aIkJyi+X2x3Zezur8n5xkNJ4FUCxffoAJ822hj3fZLNv083v/Ng6YgFEzUD1F6ehhl4OwZlq2LvtMlR12l2E2VkH1lZYugUsbEeFBRn48GTCExfzADqGYh7n6C4sMPhBCYaaeqEM+O2A8bBrjX97m2v0aAAOwptqxZ/rGkumW/VjvaXrZ+geBc+xQPizd4l9iSRcBWBbmzvm5vt+vlzvlyTYopfF5CcL79FMEZ8mQqOO/TFEJYGoV2i+aLsaY/aKxhefmknHVpQAmKFWxudfAYBTYs/dFUISzzuy98Sqqf6S3Vs0XfyO/lRtCmEfpzoJAyKQHKQqA9VygyUN4YlykXkb5ic6IOwz6hx9vlup63UB3w4Hy7kZWKKk7gcKA5y205QfMcKfXnSu/IT7gIUpzFjbZCHAsX7U2J5ZrrqB1Ya7Q44YGQDm5z0BZ36pzseOB646BwNXUXh58Qm07VTTsW4mN+dLYvPK4OT2Ngz+6a1BZjag+gKGMYlHLFqP9hNznh0P9muruYhUd5Zw6dcneFTLlcP1rz76E89vyt9cVAVH382dwmKGzuIjQj8ruyYZUBxdbYYHF8xxaM8RbkUo0qA9SifahihlUrWFgbugNNgynMGvFWA3JYJge7EDK8WL8QUp9LIuKv1ckcGG9BNvykAL04T/KT2NEPTG6Lm+MvIWXEojWcEtTwa24PSwIseSI9YU3iUkts8ZMOjMRodE7ZFt7rw960/T1D8rjRSFrBaly99RFtIgyibiWx4pvD8EI+IWJXr10cppiDmzmxvUY2dJZ3JH5sEUuMoEVM8lc/gqOpIJiswdzTX9+iAGBRfgNcXM8UD9uWCPb1qy0pGIttVuvj55Xovyk9CAhwxB4S/hIaIj2EpwF5a0S4U4UqGXbsC22YKihsG1JhpvgoFYr0Tl08IxNMbaPeofOFbzwIn1qusbwI4CjCIdqdc6A41ywL7QboCeEsYQ2HvFplUMoc7faklnqC4AcUjQBzHDQHcHAec/YUCoEgc8evrAooXtngBxIktjsf1PeAS6jEAVoKD8O0SXmD7qO8BJ4DteJfEqGv5RIEDUuq3QDwSklAJbYlM8af8N222ADtcGOQCRHc+EIfybDh4lV/lOwvBagCK4yXCQ73DTEwC6xm8hzoJW/xlD59CprIHxcmHpU25mxYCB3X4GT7liKVW87grP+GVBsVlGQThZcF6GvcW/K6kRSVn8hxwcc0rtPOEIgM0Hc4rOrwrJ3tIvTcli2FLpvanmWsNFPcAO+lse7efDKrpKfnMgDOYiwDk7qJyLh/LahgWFfLO7/3E7Z+eoPhh+uJkih8gyr2guBi/6vQ5RxWZ4lg9ZGaLMhBwetQMfKcppHn4FAS6vbEpdTfMFhdCRZwSqxfcZPfhW/ylllxwA6nJqEMlKOA8AvSG/c1KXUDyHpwGUDpkcztzF9NI/R2QrQpzwB4hz4f+1xxhObqrlq8atqoMO6ezP4LbKekISI/A8ym4/2QLwgg2f22wW7qcVg8SPiVyX5Y1vbcEKxApX5ETFM/L6kz5skogBWa/NKD4HMyO+iinL/bnax2NOG6lOD3x5hhvih8I1ArbkAwAK40jQPEGpMYbfrTRn/B0RkncYMXjvSZUgYTNS4RrUfsxkXYXKI4AnBt4ms8IBBfbZmiQTgBz/05gv4T2VacIJqcCOQML8O8ExVslFO7qmhuxxNn2u76+pjHMR6P1hOOEmT6zXFakmKF+B/nq6DYb4PZNetSEPZsNKd28Y+EJgUX/PpyGpZAncGEbg98FTKlM8cpElJjicJmmMBCZeIPMZxx7qAukbzr94IAXZF0a3W2ERSzxF2B0q/8CcaWF4S1xxSWcZAXBNRTKFTPHyb9Q8Bn9NWZJiruiGzXBvK/x1REID0FxDjuT2URmYJyY6wTYVzapgP3cjleOKQ4xineD4jNnDPvsUr9sx5x8mZImVu6LmnMXoHi3aT6ZS9G6PlvrRUcZsDeIEx7am2L/KFk8iIUPLyqYDBuDiEHR72xJgu4W+5OY4o3cIDaT2GL4Li2tjXlNG07tvoXQbsB1nMMSdHqdeWUqt4CI2Mmq0/udMqUvzEani1ag6/CLGubLY0YkNtLHn/e9//b2T3/wZIpfNIGDl05Q/ABJ7gHFya4URgr9RMMrAr6lihjLuymONVNc3ptdtGnXU1s/fCYANBp1wlIwx7dFkfPL1nBvALkc70MmuSg7Oc7a5BWB4nSxEskNjhjqscKmLBtgLjpJtJINh9IU1hwU9/mF7t7AO7CGLrNBmpYcg+ITRtYUFIf3luC5KmwenxMPZ7pbOptbu0Dx41wsqu9dmUi3UyY5kCtTxgmKZ6R0pnl5JZDWCC8BKK6G+E61NGSb96jx7o6WvJcOVlfnHCDOrpBVxdKpKzDdkQhuA4ovwXCU5ape7Kh0wnbgrrLAlalsCQPNWfRwUNyNGcDbtDMxGnrbpi2b1MNgG2VZ4mxXpLemkyfxvN1V1/gJsG/GHp4M1BASzWOlx2wPR0QHUEQos1Ebi+wKKF76uACBhdkr5I5Sag1lUcIQJmKXSje+FkDxxJBloJsBbgZUKqOwhExBRnj9nS/a1DjjFKNRL91kxiICNzQqJLRHoAz4q2iuaR95AMoAI3hJLK5wCJhQHZD5TazxNpbqXUu1mszA1vQEjHsfs5svWLS2iWPqtqDi5LdiKJDqywoovg63Je2Q2OcC2isoXuQNoV1kDERqOG0PZAbSgWmoruRzaB1VbhCk3W9sDpjiJP51ay/2yw5s+2PKaqdpla76kaD4/o3/O75o00lB53r9fg2IkzlkY5FXnQEbjwKcK1jOG2/lbwuK0xxSMgELXt5DQLxVz9XR2SnYPNkkkHf9iTbcTND3tPOD1d7pddVdvAlQxEe6jVcV3iCsf8Hl4FUODIrrhiUA9eX5CYqnp2sq4QmKp8Q0T3QbUNwzESLAXCeKC5/iwfQ28Xgpji7BZKPGl1P+9kC3lIutV2cZHFOMWyf5+rXbL9IIdIuRJptwDRRvhh2FiRFQnPwUAfsrUM/HCdWZmIUf6ZSjA8UnzhiC2SED3Wpae5mSsWcgvvrWLi71Bo9nihs5OscvMoQw7rrYZ6LCo6OJtGG6BsOlmRcbXxlQvB4dKhVaG4HZaUxtvisTKVuLON0Jiu+X3+Psyf3tON/ISWC3JnjEoPjMCdK1HA5fewlZfQG5uUnhGYwZUBIBj6hnRkB+BqDFthlVzOvuKg+vJ28HikcxMlsN9ywVwt4x8gpsiR4Ud+E/gJWe6qsEUzw3u1yqOtmoBsONm9FptFGBi1AgM9kB4czmzvUU86qLyR3URYBLap38a4QVbyvJ382Ec5poRjpwNuH18wKKkz179YzYvBKvWerumcSvdaZ4ZvwK+E1AOAPcBfRmQLxesPmiHM0nlnj9XkBcZiripZriE6l+UZ8C5kSna9m+9IaJjtEBUIPP/TQEkERPmPKdSvWCOP69gOF1k+WKwkwiWanUuBGQ5uGNTPHAtjTsSwfuN78wD4qXciSeeGOLE1NcNqIw3jlo5W447LYLMgPqgDSV58pjgXDuFoe93VwaAIwnKH6A9FsWd+UnHAGKw26JcU1tnWMQ+t6Z4ntY5ZBWbB45oaMgOE+QthlZwHDWz8okbweUZJOSMCMA3Z0NIOWZ/pmdbgs2K2XNxU3OEd5hQHniDNgwvmBDCbCPG35Qfcd4p/WkAeKMG8kpqO3FGT7lUE2xbScofoBALwXFdZEHgFkmHYYGEQPH7/DrLhmA5R7YxkncFNEYNMf0IwXgwfgGaksYkGrtuFjncfiUojro2BwbQryTRu2QZ+Q0KMBbH7mLNln71V215rmYXbeOyeOVpGwijHbiEWgHQzV0WCLnL1LK+l1zzIwPxcZRA7L3OWMGFHd1UlC8syiJaYWLMi1A/WQ5QfEDFAhn8bhBcWdg3sLKPNKBuUU1juu4M6d7k4AdO4nenxBanoizWmsf59V9myiScsOC+5fkaH8vuJaWl0I2sG1KfSa6YwCMdk5TCEr29auXGIVtBRcheL4CtLEVUd0sIDPoE9d4LwvKo3pby3G516mcZUj1cGVmQHG2V5oTBjEsE6zAPTJfCgQS+LU9LOdeQXG2Wxf2WQYUt3Ig28sTDppdx16uvBT0qTjpLd9+lSv1KiDg8+fP6+WOwhTXOOM3Lyp7rAKdxgicgJhw8jTq29YmPxfIxpNa6mxB79xl6B+1HIO2pgea5HKJVcDv8o8KcF9TLHE6FSvgt2eFy/cEnFNamrs19vgL8iHk8jVlOzqgI2JLzuaiG0XdkXi/CrXwigyyoM9RTxmUk7F8Qvbpk+3q6bPt2bMAFAemuII3QWiBsMs8KM6VbJtkvB5AH2Ds8Xh9ozi9pPbIj3t6JSFUBBSnp+VCUAkdIHnBCsRfZbYO0wPy0IQ8rLitMAc1rvzNJnaInfPcbrhINVpeRqzxi/2yQ1v/eDJbWwKX1fUyUPxF63MID4I1yK7pe+wXnTdVEZFD39jfc+Y3TXsISTIRqNhBMscRd9LNSgG83WZkwXlu+CSVucfFbRrqiZ3A3tJ5UkNggW5A4Bw2/HnXf3jRJm6KdmtzYBMYVrkLC4yECDyhY0afWdZebHTyxxI3VcYvXmzv+N5POGOKXzZ9w7dOUPwAYSIo/hWf/s/0eJqypnnietauB7XxeXSBpoDPqGT2LH7+PQ9mKzPCscl13jOVW49/PqWjeNiOwlSo5gzs9tP7fOSPj4lIvcuxxvKpt6FzXDk1ftjbLdV5+rRdIGN34XBHDpwHUXoGiLYKcgiSzxw9BMbZq5iC4k4pjh0v2hRoiyw4Lfq93VggsQ7eAZnzr4a1LoC4rm3eJwli0sX+kr32KO/aJJ2hF8VBzOe6ns45sGSdj2OVTV7IGjiZMnNpRF7l5y3ay9Z6N0ZuaWEe3Zs5mZypXmYJdGNmwgDPthNB8dGGlP8+s976+Z7Nm4z5yybXXMdgnv3sG78L8IMY6on67dN3rW5jIN72aE5Geb03B7Is8DYbW+Ko4NFb/Q7W6ox8jAMLhRrWKq/RCtplB35mrXKsWHxlVDe1RQKWlNp0NMhtDVYEAkwdbupAAn83zcCWa3KssCJn0BMO6oPqW8OzxEbAVE+YrNofpU7KCPN9NGh3D8a7F+UEqFcrLr96GG8CiEdDpmbJ1fc2cG6NF5BFiqa3RgQMUwfW/9X38JdqCiB+XcDw6wqUIxOx+C/CRvQhJc1QK5sTDByZOQa+hQ5nHNM4/lnuUn7tLw7BQjwgEjxZanxUXnSF812EPFT8xHqhJodHKb5ROW1QGOLKBgcWtozh0bRXktN0blHogpXulY0JA/gwsB5tLsh4r3LhDaESCgb9R90cEH3nQ3P253EP0ITHZCGgOPU7XjzI6xODop0OV6Z4GyNNdfI8kcmC2ksnXm4GHtPKx5/LZVbVul1WyraUoanEhAN6tywuwZoIRUdzbmRD4PfG9vBEDXENsZwZ6M3r6gwYRzCcQp+UC4wbmF42grUtDIrLSR053aP5QygruX8D8apIp7W62eMZ0kdgzZqOVZ08626P+2TSLoZPFBqK2mVrWlcIJo3KmkHahNK+43t+1vbD50Wb68maTHGC4klBzZIhKP4nfvUH2LDzTGkK9+EVnPwtE17KKd97wxrTiDGHQDrmjb/7NL5MMaTw1nBab1ltOyZ7vSioxj8cgOLiQICRTbYfGX/YLlsXiXdHUrBhVBgUF4NUBBWxr9lYkOLR8KTOof81+0HAZviJHR4A4fr+wKFrz7kcXybXgyXCsrFLrMoJyuicrVH7uf5RHp3TXmStzs3YOYrCrUTGxqHm2KGguNT2GBMpA5DROD6mvLyqkh4Qy+fC8j0onq/ANOWR4+PClh3UkjOb+5JAN2YeCBTf195FXNVAL1yqKzJAK9Z9T3rjaKV02eWXeyoDcSJoE295mO4YULzq72R4kjUoDpVNKK4pCwwANXE+943NOHWTv9gtMQsTwXlBRtE+UNvLbWh7R13ssa6UEUA3A+7U3iyljAkQ1rQjUJI+TsvAn0igMNajsq0Htlsk5kUbpiSLyC5VWy9og7c/1M5zcA7b53vGkA7hoD25Nb7pCeq63FsEVNtLNAXYreCzhEa5vq6M/Mo+LIAMx6sVwIaAcYjrDDZ6HUFsPhG7bxz2RFjmKjudm+2wSmU9yqgE9q9p8outxpv3rEB6sZ2aLQzxq6tn1Y8qLEIBw00YSyUhWR9uqlOmY7VdijcbI2Vjs2xCoL9HfaOalN2vthklALpeBFpODj+lsDAyLJQZyidWGxvTzMY9w/de0k5BcWEJA2MXx1C9W4DHobS/DiP0q3XKs6z2zKN7kcDjKCSx3F5U0bHGmthAe0HxwP7IgeJWZ63sGAS1/TFxaWcIPDsWeZnvomNFN5b3atgwAN6VpCmhrlguMrfFFq5YmBAQJ2uEsZ25wzVudxT2BTGZBgbFFDxJ6zfdZdTAnIxX4X541c2/YNQNMZUBW/wd3/MJ2w//wNPtQ298tv3Yu9wps4tG9Wv7pRMUP6D/ERR/92d8kBfyBooLwF0W/xHwHNojTgEgKC4KxQPtqEgkT2QPeKcbd9+wblFZkh+WjWFeqpHGt5+LS4ohOrwCEJY5scgpfjgyXxooXgxCYqCHzo53XjxTKWL2gGwVNI8cBvwu2i1csZz8hZ9OiYopI3XAcdAB2g4Ab1mJ8WgE0aTl2uXB3AKIkxs5Zwt5UHxkaCRdm9zMO0HxnJxMKukB9uoSYQTCQk5Q/ALZn68cIYGlDlmA4nok2YWBMvpVDOfJxtVdgtQhAygFOvcSXjk8unZnHSxea3y+K3lk6xGNkVXe8o63oeLx9hCgOIFndi2HI8ds59T6Jrz0hwTFGwg8AcXRHjM2V+sR//b9geKuDugAgw2mpARui19GTf29fTgBt6cb5ncEisd1t9tMI8C9DsksKM0FHQWKT+3OaOMQAXGOCV59Er48U2OIF0b4i5vtujDFGRxHpiLGD5fu78crs/YCUFy8kW5MO1Dcb/SN5pYyxR34QcTydpK2+FjPnr2uhR4pwHhhijNJCX0u1fsIODndM9TZZpzWrYGl3qqpShggYToLuak7HSJSkNCZFK5GLt2kjYHacPINgV1f9zHcXRtLe+EIo+SCPEjU4uVZpjhttNzoKYFu/VNymZC1hFTXNiyty3YC46MuSiy3F/Tu7AzzKwCKB3hIBIrrpqHoZQC5Ffh+IRdMc6gq3mjEyzRl/Ov9GoNJ3VQJEg79okR/W1DcG15w8l4GSIQBgb0Qhk+ZvTMZVSNQPHxFQfl2EaesOycoftHUHb50guIHyFNA8Tf9oo9uwhSPWNQeFPfAs6/KjCmOwHSd6mB0yDPJD+syKkPqhiC55OvzUx0Bcb1LGjnWx2ak+n1jB0FAOwmt0kKsqDHHekzDpwQA+IwVJGXLTiOrymZoVc2Jl14q9UdFpbuUGoQxiI+Oq27ILA9Cu4BFY50zsqOQnVT7BfcVI3YOMPTNu2CYUXMteN6cm3gVgk1UNfBmRsahBuoJil+goU5Q/AKhna88Egmk9MfsAk1n+47u6b0kfEpGRAqChEoSIJLgeQiUZxBUb+8PKtryn9dDlxqo4woUGT/3sNCochnp0kV5688DgeIFsQFQTDf2mfInS292A8B3PTK0BXw/lilOA6nZSxYmbAxNN0s9EWHWxXcVPkXRVQDvOiJBxCDH9RIq7mwsbzfF2wVsYc4A5qNAcbUfxaoNv1BILuwS3fzaf5/5YaB4Q8VtFb2Oh2Pl5JMQ05suzHyxvbh+roxwZIgX5nIJ01iP6MumlVxUFoU94VoYACgChHEKaOztFvuV/CdRzO2CNHAsui6pYTNdeBXxyeRSysIOf/a610H4FIrHXWPpg59A9acZSwAsh0ARpcId2OntAcjzYit61zk6XQuIXiPH/EkGuDHYAG76jfytUu/WhsISZ/AH2wThU1CGtbp3hXquF5pliqJNaWYKKA6XbVbqN30fguIKhpGsBGSnr9sA7P7eucG1bMRLnuCuhsfYVn01QPFwk1DDIdHE07HLOrXd09CelTS0MUk6WDbPSCfz4GI4SO50oCFeviQp0/yAxHC8HfEOHKq6ZkcDAIENtw7QfO1tnOi+jy5tyoFhEuhsXnmsi5d3xLSKHN/x3SdT/Ej1dILiB0jTg+IILIvCkO9w8fMMbnyGgLlU0YPojZXkbcmmASSNTCS/8OoE49iDWPdRvL2SRvLF0CwKiosxm1IONta4jZGtLScWuRhQoqwiBrgHjqMLMSNHKWKBG+3adujYwjH1MYalGHRaT+uIxSB+U/4IiHdscVk/nCPR+pE1p6YbOK9sU4nBNgSOnPGVsT9T3Z6ddyconpUUpDtB8QuEdr7ySCSQ0h8DUDxykB8EFB94YUtg+cCQKlF3yvq/qgfT1yCLdUiUEdC7LGvnuHspQHFx5Miboxa6uJw7m12T3zUornUKgNvOxgmcxs5Gc43sWLXi6I3y8kJaAMocoNX4zkMygea1BsWngDg788ZcvC9Q3Nuo0YHs1WlGhhpGenI0Tu8WFPf6pv3dAeIMeNe7jjhMStERBRgnlrhcukmgivGFIjKLQC8Kwq8Z0jTN+WI3kLcQhHSTaYHOEYQNl6oxY5oAYzpJW0Dx1zEoLnG40ZcU7k7dKChtZx2E/mXE+GxzX0Dc1vMCsM/0A+k48JPgtJEA400Pkr+jfouA38yIp5jixB5Xv/dVAcUVAOfQPXzBK961UPusioj7Qpjz9CXNcnPaWV6QpSZlRV2yBL2U75yg+DoMnOoJ2QAc2ACkR5pdg/c1EPhdQljRJcaicwQUl41J+jsmLkQYVdtclOFXjoDq7h3MCQdmyzQYgOK60ZTcqE9dgj0KsdLZMrNtdUeMhGZ7G+vt311iip/hU45STCcofoAkR0xxyVomOQLj5RkaMghAI+iMedTddI5LjmB7P9f6BdErmhGgjqxyuVBTykUAXS4CRaBeQPF6YRbdTrSULr5f84dLJQH7LveQi5YYspgUTGbAWHBj2W3EjcGOCTUDxQPmt2ViB5dNGuC9xSpX0wXryMwQ0HvtyN2Q/d0Y7WrCdswmaygp0V2YCzW0AO/CBl3VcPf2MGNcrHt9OSzAGj/yok2pfaYV6zoaR3mSfAQWrUu4NMUJil8qufO9h5dASn8EoLiGTHFNeCygeAYcjnTFkfojZKSxvOagpwWpDDhbGGyTsC+Zdu8ZdSco3sCnyj/kC632yHCZdgWKd6YFOqjtNFrPNINNAu/oYaVG4PcJis+7LgGA1wxcumqxpxQvmGaT/stnRSCw/YCu0YsuRUkR+xAvyiwMxILS3BRQnAFHAcXrJZuVSd6O7cvGifpljmTTAGO2E525KEB3az7b0BUUt+QZBMWrXweMc3PqQo1tekNZ0xIbvIRHYWCcmOIUU1wZ1gqaUq2qjF7wxXYMuqru17VzvtHpgVdPx47sXyRViY9lAHEVmpx8baeEVXbMeq9x1LldCIwTz5Q+9fva4KVGe7AEHVNcQPHaD+UyQgo5g+ep6qzQEDQIjJM/hH3jw1qKXB6swY+w4LsaHmM99wowxd0aL3oFAfE6gvUi4zKU6fSOhKvCi4oJECegvJ7w4ZMsPJMVLhIAXMF3OR9hNoakcop+dGsaXArRj0jAdGq7KkAPn8E6mgPFA5Z5NCcW8cnDsRXgVCcofqzCOUHxA+SJoDjGFJesERRHUFviwOnuGjuWZTEU0NnMUzB8vHOLBooHmkeOcASUS0zwUv7z58+rAhOwW1jhJf8CmKMBVA05jmtXnVa+TTzURvBluVGdtZku9KLmGqbeDChjzEdMcdlZVwQYYtKpkhejwoUoCZjoVmG79wyw7Vo6BdKtItdjhAHLRwyjDvhWTLw5o/4IUXT8ZwTme4foUkA8WEdvN8NOpvgF8jtB8QuEdr7ySCSQAlQcKI6OsbyvW2CDDO80fEoHpOxgG7p+yIDie4DncX7sljNOJWuFz3tXWYk4tHuHXbVnligIXKC3KGDVntVztfM4nq6AO/V7vOAJwrRl+lTex+rfOVNc54q1HlTeGCbCOZENrGGryYd8cwxcfT0L5LJxMeRXIbCoqJm18can9ALLpSMZgCKZgfM+RJ0ffwtgP2zforyLZAnyfDhQ3AtHQm3Q5omwF4loQ9/VyxzLUXyJFV7BcGGEC2guYVU4xApvHAkEXzUIZwlD3szXkibqCwTNCfgtObB+F3Ocxz6C4nL6BueSZ1YTl6hcNAmA91MJLVKAcYoffvXsioKPaOztNrKlfhUUr0xxZm9WldjYmyvVjGArhkPx8zz8m1nepX29rgv8OdlMkPaU9hcq1FVjipfTwnUI4DQs6e8K8dw9kv+TAAAgAElEQVS7MA3Sj0Bx2iyg8Cn9qWx28HTNID+5bIjUj/iezVFr3iN8d1ATXvps7mqIvPKgOPS86Ewat80Ga6A4be6UEzrKFMdLNCloSgvj5MKhIN5DmBXpKvmQriN9QEvB5AS+zBG1V6yx0u4p4GXFg+KRrSE6TStEiboxkHJgWmgYs/64C8JHE482A/9/9t4uybJeuQ6r/tGPaVseAF8UjlB4EhaloZiyHPQEOAWL0kwkWbbsodByUHKERemFj3ySQ5fs6m4HkLkyVyYSG9indnVXfb3rxne76hxsADsBJDJXLiTkyf/5//xvnv6ff3Mzxa9SUjcofoEkGRT/kz/487CIGZDuR98+fbINkJnf2BTxGUDn3D0A0yjP6Uv6EqXjVnj2kMWFI4IavW79A3DfQPHWjlzs4syEVi/YWgzGg2WeQXEvExnT6G8glBNTHEZZf77rRmZHy+9BJRVKy+SRAe+s2CqmOEfyCpD7MB5o5SsA3j9ztarBgai7h5QxJsvARM+O36Rn9IxtLNpeMDTJ6OLu7BoWm3vC3srrHbuyxt23WHfvZoqvZVSVeJuj+di73E9dL4Gt+UGgeHaK3xoovguqiqE/6qcdAPVUGwwoF+owMBg5ZUf6fTXyZ/q0qivsQwesdLN5lIG3U++qn6vvvU0B2uBwGaM05Rvu5Te2oardHwGKHwGB0nXpvJ+2EwkMf/9MUJwG3vuV3szsIQ4ihwfLvKKRWGDGUphqh7bBa4Hixo+YRQEPLNZ+Gn1L89p72hQu3udcTdHKtOWtPkmHUpRZKDii5AhvzHBLmaKguOWsJfYtP0tXyjuQTc0L8BNz0mepWRnM+u6f0IJWgBeMdMmIIr4PWJayhpwJHe41CilTCBDvpKNPdiFlZqXb2tSuNFAcqWOYQe+M8YV2ZMCV3ilirny/Evk6BmBxXnXWE27XYz1ZTnScGG7BgI+fiBGvJ3LVHcS6dnhoR9v/+DJzUFxZ4g38a/M75zVWprgHXgQ/iD7vCAz++Dd8+y1ubLcPvcRvGRTPxAPBwh0Qx3xtKao6gK0AODPF5b4HgNs99BrkPKZFEQxLmqF845otyAmflD6l3oIHVW8NEznBcJAKFLd6Xa8ZUxxBqYdmjT6k/chERd1W3KbS4tn2g/7rTPEbFH/JSETb7Xd/9fxa+uKyTr71iipQnI1iTjUCULwZc+2n/d1+kKoEbOsGSEMBMNMc9QKUZlA8s8Uht5lTnRnkrc4Gfrc+te9anwCKg0He6mxtcmoVBuLBcg9M8QR0z/opWsBMJLqshUBxVVSsSJipMCitAuwO7A20GSLvcPASeM1O3oq5MwPFWZmGOkbwtwLAh88GNtNkh5iwnio2pXRx3O53FcXjDlG10jH2b08L3KD4Y2Ny5fzYnZOP9fR+6mdIYGt+KCjey8qp9eGn0m1c6CxTfM1ONus19GUH1D7aq3ee3wVuo5DWecJFvA4S7fQlP7M7hx6Vb1W/9HnnQs6dXJubLP/+4ppCAWnJ8Jlty22m7tY3lvuZoLg5sATyyWs5WaH/RYsxA+xg/oYxew2mOHO4EoEg6IA+TnNQHGWjvZlPGI42188Axas0CsPaMOA89lm4B1ua16p8VVA8scQ74xmpUTRVSr9Ms/sowoiW/OGaMkQDjPKMbhLYKxRsDOC36jm0wcGtMdUMLpDTAFhjMJegOGFAhiQT6N7TYTrbO/tRIBl1n/CDAuINJFYWdS/PQ6bviTUWL7yjPL8WYDi2nnKQK65t+EbSAScwyQVyLe0JA/0YAw5Q2QlZvIalSvn41LJldhIZgeLyvpSqEuzyks+/u+u8frkKFEe+dzDFMyhuHDAdaxGwguL6e9hSdCLo7vL6L/XOWngtP+E3D4qT4BAMNJ2qbHEDxTUQaamrGiCu+cVbmiDHsdRqgGufdLQzwfMk8/sgRHfIyRGzN1Px1h5OlwCMDwFyC/QJybMiA4hyk4pBWNW/aqremQU4A8Vtj6bNOpw49BRdrU9/9H/8nRsUv1Af3UzxC4TJoPg//Qf/YaiRQe0MigP4ZqZ4KwPQ3Ba93poOFjc+z0zx2escAeNdqWievgaKt//wd/sX7HE22uy4l6UredKLYMAid6MIiimw2Ok57jMbYh4VhHHpSiKXg6ISY8yVLpQZ/2vHJln5kOLTpx2gL1niIzs7y7733zUqsb61JAUAYHCabV2wutk4N/9lYMunbTrIOckPHSbc2Wz3CTt7ZVycc6uOFp/RQS5mim8s+NVL+vBtVLZDCtxsUM6iovWttqeI4fLpFNFflt8vcN0c2ZHtfr/ukmckkOfs2VGdz/nt49CRnDfuu8XrMPAaelwes4zElnPAM7U0edUSBC7KTvfuTDfeVSM5+Uh6rvVLoY4uwSNQPMoTEqVL8XYo0WbkbM6/jamG47ebNR5Stw8DAcFpFGkxszSAwASMlf0qxiGX476487g58ENfYTVRK24A2Ifi58nDFUHD7CX5pf/A7hl7VgQEYK/xyxb96PUuWNahL9qfyKxEJ6Vn8h0mVLadtEOa0oIFkuvk9aIVHzrZRw54+d3Z915M/AygPwKK22zfWI/oziAntu6KdClYxz0HreWjVQC8McUVEBf2uKRUEfCGmYaaBiX1M7MU/RmdG5S6gh9F/bbWe1oPnemy/M3Wt/WigaOoS5QprulR/FJFB2BAkpJ/hSXOfpQ255dpyiJVGUhaDkk542lkmCmuq3o6W9jPCsA21lY6mSzAUeun+n9xuZlvZvNBAV7x9ZBH2wMFva52wagufgDj0AXmN9WJDBar4Ed9DaQMARE9+RAuIoypIkSHII2O5hH/0Eh0n23FQCZhbWlTmzvCjxLAT23ntWVRq79IOGCbFvaUjB/0RrlTityq04MaWB+eCmkF415rthqpqpG57V+K7SL/Bz3hQUPMYUmXAv3c72/QHON2aseCcEJSsHVu+67qa02tIvpNdwqymVwMamM1XZj1qr2y9BgkSbFpYxCR8ZmmH1ckNwfFI1nS158G7fIdL5P9ESdABhIB2T5sMrqtTSmBPzw93Uzxa9XLDYpfIM8MimcGNsDdDIBLJMtv4ObnOPc4d5HLs1OEukTpxFVYLfbs6GVnK/eZ623Krvev5UJT9kaMornzJGwHMmx6TjhnEwmxihxJ63o+lkfvBIYAQGdOc8Lvn8uZJeX5/0bnhttx5QeFGv5Vg2+4fKGaUwNAPrLiyaMc0sJwP3149bb7OEF6NSZR2mCi8eTvmY2rC5aEV3H29iZ7kjfFq3q0772tT+jDHFmbXKvNViwFs0DqlyU5ylplZz4/0r5vc2Pdt6ske6aet9mrM2/w2yi7vxrG+RXWxwTACvpmENmcpfzItJ29S5xrY5t4bocBfQYU3ym702bXChNllD/PembWh1Xfer0DCAdQlFQ7LgxT/eV7FIHia0XqFRbA346MqveRzzY0TSJb7qxs8RPNTTyMzHFZ3tpGBvXj7PG9PhcOMgN4R5U8yORezbPQ5OrkHeZYkZJl6Hpihq8BaGiBpEUefO+jccZev+4TvVVFkKhSGS2A82mbXbYfphdtBgC9uOC4mjrdAlFxsj7PQY1et5lSzsBGjnAnCwnZppGFcILVL9vEBZtiQ8nnMSdt908aeP1BT+XOjsvTpiX3HU32KZN1PMkYAogToDz7HHyppswPYZA3lnTLHd6A4U89t7bm1yaBd5/RggCU6/f7k/hmmlMcTGSwPe2wCuvwhQ4Qx0Lak256jl/4JJ2/+dEZnH0fAQPcI2bG3o+scgbDm+xbIADv7AAxQDWAZ9ajAzsE/dvcEnZU6nYZ6ScCFHriQdOlyP6mOcV5TgIQ11MCwroX2TJomDth9sx2764ruLHbXtfYG6tptD/pzoKJYFS7lCfaVnsnvp/bPrWAsn5izKnaHzo9Avm9cfpGU6J0hjh0sp7QYda4bNkimY4VtQuR6UDSYK86Cr8xuqp79F4FtNHXE9k1OFXDFZoM6KTJRoMWGLDAJJMlSRd+/focL+5M+JTbBwlfqjoRbJkExuu8ui/a3Bm9/TI3KL4vq2nJFShuG3vPlQTDT/6FwZCBdBgWleM7KhPPR8YsArPvEkheOZrtsyoVC4PwqK/3WzdnNpAEqJObhWHpAhQXg06UpOF7qizMaFajBrbNoePAhtYVoHjpAJHSmqVOyXnMZ7PEnhcvPIPrNqYbjpgMp2rEVBdkq2br1IDiOfR6oPijqU8c8A3v+uK1ugkD7uETOgZrU3APFF/UcxYU74tq3bcXi/SBCt5mrx54kXf8yOZKmLxhAgouBMWh2l7Wv7VDkEs8Cr4eT4ERSA7G+Y6H/gZA8Sm4DkClANDxas4s3lkshWu5KSPoulh8rWnOgOfq3YUXWTuvBdMLdlDfxtd9LB26HXGmMiVAz2VmiMoKsF59v+rr6vnKqdwFgLfK3aD4ESjehs9sxEdAcTZX2cZ3h0LWgS6FpjM6s7mnQ9F8tR34FVAcnyM9CEBwAbCdwdi+NxOIAJDw+XRuIidXyvXsTpWdphmO8dOSRuisy7AkxhBorGlYGpDT06V8+qindBswroCosh0ZbGKfUsBuXDaquaqbmgE4Dp3NfXxEB9H7BOCpBx9IjxMD3JmaANdbKk4A4WCDC7tT8otL2pgeJGAAnlPOPH1oiRnaDRKWwqUc0hNo8ZW2B0wjGSPkENdghc7V1t+ed7n5zebPqZ9ooLiA4ZCXn26Jb3viNVda+fT353ay09W/6QdWoPhsTon9MKZ5W9sVoi+vAMUrN9HrBWalJ3Asb7inY5JApehpsMTBMLeUXKrTRQ/KUNZkTdosDkf8x4PiWJu939km2d1fNvCd8NoVKJ7kcoPi16qGGxS/QJ45p3jFumaQG/nAoRjYqGGGtttf8206P1spmwxszwAAj0LXCiv4T2q0eJYNYXYbOwEXTnVjRi9LwfEV14qaFUrez7EV/fsAbDG2gFARgkEUQPUcDcwsehOyA9V2dIc6FRguBETj+B4fma6NsmYSKtibQfGg+FJNYhvxuWSLvUJg/L6BmG0scZ8/Wcb+ileagiTUhyylGxT3OTQGFpwpTnIOkw4s8YeEf4FGPK7ibfbq1V/7TTXwstV+g+JnBvMIVN6p5xGm+JFTtXS4SpBkZEwGxo0bAoFd6aD4YzOufPcDzx9B+i7XpaJRjuEOKNTaBGjHla9imb0fRaHNd9hhlId3XjiShyD8o6A4mSe+I50Y70Pg+oDfXAGs2hd76jcGisMU7OSSnJt+610nE+SAKZ6tjOWyAl3AbNcM4RGk22P3ynDW34VVKIC45KQV2NOYiT1lClKCjGlBoDMsPUoCqXPqmFoi7aEipUUorIBuyG2rimcAxmPaAFsd3T+RHNwCtsTUKY0t3sBxZkyzO5BJVkyu6mz5BIaDSXlOT/pLhzmnhCD02+YJpVRhINzTJpB1a3nE1T8CAA5QvOUUVzYoggXdn7Vc26KW3yUoTpdrVqB4f0eVg50SsJPltX69QfEdi+r6Mu8OFDeCJgUOVSw4eSIMcc8GgDRMg+5V5rjpazt94jnAEahjOc3IYjvmmOAuojNQj52CUQXZUQToCRrycNIFmNTOpqa6WswO2cOy7dX7kutKONYwV3b37Qnj/AbFr13PNyh+gTwZFP8nf//fW405BUn7GxdUyrqS5ZGBbaROYTC7/c4OYv6dnc+sbLaYqnTpJ/etEo+9VzsmF7Wc3qLNlyrwsT+2kgXM1qxQ0gw7OTOHhxwwlw/lWHLLzEB2Y2jMlA/a0ndhh8og6gq4Tp8NwDhbvjhKZIpNDWBS6uzwZAMz/u03ywXjOrHwXagEqycF7WI/4cRur5mbKb5aS64sJrtykX4mAkUYNx6/GxTfnqK/aMGXrfYbFD87bUpGz571fzp9yhL0zmBaeplgWxyUZYdgBt6aAxIMhX3pzUBxAwVRVVKfKxnIY/ug+AA87zhRwNE3xpkZpYHdmuR2lhnm+4ue0puNp9kFdc7vw9QbPJyDDbcz1kXt2RabVbNikW85nNUeSrmh0/uVsjjDANvqU3rh/EyFfj1SrxmW5MsXNuLOKOYyzXQhy9PTbvDaYeaygTDCQpRctQKKt6P3zgwX1i1Sq0iqFAGAOws8HdvvK12OSfRykqN6tQOqbpikT3FuzVhXWMvSrJni7IvANuwMYKRGURZ0zCWuKUQUBEL9knlD3x0pOCywIDnVLa8vvb+N06YO43EN+hiEo4FohIGnPOF2AW9Ki0l1GPhNQPnHT58N+LLAgOVg95PH7wUU7/LTS2P7iWrK/w6yiwUPOvgP/xlzALjBDYo/opNe65l3BYqrfuwaTvN9h4A/AeG4xwFAOE7i4CSPg+YSnPSLjrsi2hP3LL3I4dMd8i5AcVG40O8NFM+4jNhyrpsGW3Labszlbaan6lYJAMaLxnkv0o2pqH1u/4Tnb1B8bz69sNQNir9QgO3xChTnNCYMjgMU5++7YmkXoihQ3jZ//hvPOwPClU31WWaG74LizBRHX7J4UFdnvn9sQL1bfXKhpqeHkTpwGQKY0pJr0GTC5ik7QrTLBJWBMmqIIU+gMbbNAHX2eGCV8wsRosw58aC8cruZ9VApPC9DqticDJeBHZPLx4iSYxPGzr7DMTs3ttGX8cIk2hQmzo58vHISHlkoNyg+W0eDNKtEypN87DUoLjNAfm5Q/JHZ+is987LVfoPiZ+bKj2KK8/LP/TsD6u6C4isZzBjuq+f4+yNQHOUeBorPguKbPl7of1fH6wfLOVKAnA+/K9VVt0XMp4LpNLhtUwUSncI1+DiZDUcALx5hAD7Zde+ZKe6vF4zgNZD7QlAch/jdTHzBLkFBFptOxuXA0X8HdQHuChtRAO6vYIv3CzWfHeBVlnhmSYOpmIFnA4/VN0Eqx5Ue+qA2Wa3H6HTq4t6ccKKG2Y06Xp4q5IOwwjV9iP3bc3TTuupYqoPh9rtdaEcXjdJnoori4j67PgdQHECQW57iPpGfZmzO5LsBRJJLOR3sFX9NQOBPnxpTXNKp9JQyYE4jhYoSgd4PKK5pUrrPH0HxsO6VDS+pY5xYxnKq5m8VK1vN86u+X+9yV7X09up5V6C4YMKWfgWnR8RzROolv5OhA+IacBRw3AOQrHvktIOkWWFAHBDRHGIYgeTVCH//jpMlwJiKVDLYD5OdUIHiq/bUq3bAnepEkDKQNA8WZyBdzhaN6UMVJdrLE+27XrT5f398+svf//z0F39M9znsvNRdZpDADYpfMClmoHgGxltTOXUKGOAZFH9+fg63jK8cRTZWGBQ3ZsQG6FkxzPkdbNPWCz/aevaLNt2Qkb7IahegvP1ozrj+YTvWIrniOmR75IQFxSY1AXh245cNVFjeMRLIILRW4k4Gg/HoHzNJkoE3PO/WzJAr3Nnv0GbWWJFXXBvX+mpAXNUzke7Du3WBytWlkBaneJnq6o35cX6p3KC4rIEN5zIsgmO5zZw0H+8bFD8/V3+tJzZm5IFAblD8aLasAGj7ftOLnIHLe6CztkZsxd73g7ZzvXus61Eie/07XndviileyaxwUviNxCFcD3SZzuBHgeLBwdtkik+Y0W51vEDDZHuMTRkS7hyop2+2gOJkm2V7jgd0Vt+FTHFbnwU7/BDE3HrXyXprqQ+DbEM+w/Obo4qUODMKKOhy0DXR/AcDxOnyQc4p3gDx5g911qKCMk6+cWAdwE3wCwjoYQLPzgvxfTbh2cDY6wb3PGABOej7MkEKKQA8r/aHp8+fPysg7GlUBvuxX6KpFzZ2cFxY4TlIgL9FBc3XNUCdY5mIPxXqMd8MAbW4sQQ/TVM5IlaSv8uEIzDnO1NcmeMCijtA3uWi/s5bBcW7/W9zUPPjKxhegeImB7DlE1Nc/AnUOo7YDYrvrOzry7w7UJxOscG+Q9oUO2Gi+rjpGqSuMr1DgclmS7o+aiuRSJumEuQeOraFYBZhPvu83rCXehG/mNfY3mTnymfyU7ngTMzcmRGeAsYZ4UPw/Yj1PuznFpnQLV+iFaYjLf2tMt8Lu6j1qadP+Tc3KL4zhjtlblB8R0qLMhkUP2Jqs6GSwev2HT5rjHJZzMfOBUD1R0Dxnbrzu7Q+dZZ4B16ZFe6XgLD/7aC4An1qxHC9HQ8Mr+mRQzOe8nFHsM3DkRW5wMXeK5SJzO3IAl84UQTMHzKQynJ4ogDF6eKdaiweA8XFUNSQxOFN5WZa7YC2D62TGxTfWcOy0MmhWDGPpiALLaL7os2HZuyv8tALICs9DUSSOnDS5u7bmKOal8HL+leP4hG4uwPg7oLDY7kEk69t/vACj4PiCRDnwViB4rqXHcqMU3EU5XdkulpvM1BcvYjh8RJcnjaiKRJ2QWuWGatatU0qAHwKiqs/lLuWAaoMgk6Z4itBpkPEXA/bGbuMdfPc2HQr7IiH1vFJ4BmvXgLGW0DxGwXFdb3yex3a7FvvOpkoCRR323CuwVdTLkEjapSOLPF+hD+Buu3CNqRP+dYvchOmOMCXbi2hAU1BgVQhIiO+Z0gvy9Tye3rcL9r0trSCBIqLj1PMvhxsUn/OmNPtb8udLQBPB8WF5WIpVbLr03RiJ1HhUk0CqAxotQtRx33W1uSGjrcxVvY20n1oBgLtK0DxBLwXl2wG/wnAL7PNyWdr8giguF462YMIHSyWYEQzl7+ne6WGuXkCLX5IZ60Wg14Ui8BOZ9R27hj2IK2AAw0t9YMyxZ+UOS/+xHxNnnjNZY/PFjhp1pyt/k2Xf2+gOOwSBsS7PlHd0k7pQCfz/Q5Dyiq6JFTKx0tDQyaBnrYKp1y6VrVJL3iQzOuBVFKNPEBxpJ/tD6v+oX0QdVUB9IdBceA2vN9C16sNVOoQWrcCg0kp4GhDmi27P4AsnKLiP/rXf+cGxS/UDjcofoEw80WbK7B5BoxzV7gMf85126Kyiw2kZAXKo2zuW1VfFkn1TAfjdUHbku0bt7IJ7MbwbrEEZdfr60aNZnrIJmVSNqVCIzDcjCO1XgdQvGIpkNWfjcTKoArg/MppU8OOo36OVIvBm8H+o3EZWO49PYbiqFX0cRMUFx39OiagzsTttGJR5jJfvHtXmVub71qQamo1IStg9bPSB6vn8/dzsIlM4iody9mGXqn8WmKv1PBdrUlgcyVMJHYzxY+mUgZdXgoOPwqKzwBOtcSnr8DB+aO+BxslOyIAoDYA50NZnnx+D/BCiw+C4gR25QXVAD7+KUFxA6P2WOSxvu3N6VDbvRgUN6OvhANt+z9kNlc9PAPsHpU91b83DIqrnWrUiiN77YzssuwLUFybdkPzgf2T51nUJZLPtgHeA8NZj+t3UPyr5BN/7qC4l5W+OajAbEUHXn32hX4s7lSQ18RpuzHlCCa3MRz1os05icUvZIOv0ssaaCxpQRrZqF2s6Z8L6MvaCl0fggjGsnfGOOVIiCOX/I+t/UlB+j5WGXziS+dC4PDgtC7AbwKYMkuyX0DaLtpECpGPH7p87MJNvUTvXYHimk+8BMWD34tLNjmvuKQrvUHxBxTRKz/ynkBxBGNEyyFIiXsZJOBm9zn0VCl6v0PTxXpap4PnGsjEliR6hCmR8BOUoncAiuO0DE69rIdLA58LUNzumCACopkGmqLorI1yHJgmpneOZiabRPKdeyosFh1SZ0XyZm1r/dG//q+f/t3NFF9Pmc0SNyi+KaijYgyK/9N/8B/Komx4WKRfWdedea0/KNdB5wR2d0MQkSgyjnO5DIrnXOGsFLiz3A/+vDKaPrZcb4kIjL41pSoGDYDvERRHpN/sT9pVotKpGRghymdGmTiZFSheGcqHKVVYABnE3gTFuU28J9DsQ1B8ALqTMuzfg7WSvxO0fMUUf31AXNyWDcy4WC83KH6kb/acmLcLPb/dnl2wGbyTKm5QPA7UzpraBVwH5kcxJ6YMlqrsBBhe9fkSUDwrcFq8ZncgQGtOgAdNrI87E65QDKt3ZMduEN1Wm01Kkd1ULeHeD/L3mPEo5SXCfwYUt76b8bdWHrtzcCoLY8tK69JzFZQctBvTvSzA1qrX2b45fDO2/RaOJH9dkSWsnWqscifsvW5QHKZatTcfgXCH42psZSkla8hbaH9/7WlR9MI3XLSpjPB+/1IDaL4CFG/saAVlKY0idIRdGkedCr7EGaZ4IBXIg/m4P9Z9GbBIa8b0fcgpLqBxv1QTecRxCSgAc2W/ZCArBBJSjvXOFsdlc0o8CuNkpB1Z+zs6Fsx1AcWhOwAAFUxx9pmI8ThlikOF8gV4BIp3YLzJCf+BOS2UyyVT3HzVDeNzZ9tYa2ouIXtHB+hwIgLgOPYVBFr53+GiTZmDNyh+Tvo/ovR7BMVLlrheztt0rlxgLJf1tvQpYIw7g7zN62/9HgQL+5l+d4IW9AvwJdFdbn80LQRQvH3KKYZnY9dyircfpFkyhmWrl3RPTlfs9cnJnN7uzOao7AVjgjujPbDh06mXYF9xfar3sS9m+7IGxR1wZzvnBsWvXeE3KH6BPGeg+MzYYBAbigIgeFg3OF6hioaVC4y9przwbAWYG3hMIPos0jVjk2cRNUWDFCrxtl2xwFqeQGE9KNhvTHEindBFKcoJLkjL8aZy9EPthsi2tl2JUq+kAII4asSmpeOMve60swUWvRqncPZmxyXNGeTIJDrcbxiNTmjpPB6B4sQQF6c2qfTOQNkAxV+RIe5idHD7/DLjwdiwZLcaOGHurprEiYgN1P9KpnjJPKze/WaKb82IX7XQiZVQiMgBwj4fod8mwrS2ErhbAjBqK7+sf3VHtlOBTN5jF5DMzsasN/I5OQ9VwQM9NDDSAYRoPS8BxcfTSVJpONqqx/dHwz+eJGjPDIzHzXc9K3OrdgJKDc12kGcNirMT0nddgE36LwIh2cFyACm2PJarc/6O/a3izDV7PIyVWgr5s2BvGvNWF2FqPLOWwtc8TxnkLlOqZENrrYXZrhpLU88yCGh4/0Sj8CnCwQY4XIEAACAASURBVAAsrLwVISIKtHa4Vwz34h1K4DWPT8FBqMasBAEQECmG4hFQ3KFrN7k7yKJgYJ9hjYGoaVFwmRsIQz2nuF60KZduNpBGmOL46XCGpnHs9TGJKIEjcf3mNB9HyohWMAOSIRBoHozqSKyfMQ0kdKX5ZXqBpKRRkUsVcdeSvWc6Zg/wH2AMggoCus6Y7fSOWBPJv2Q9HvXE8UV45hNNdEBfRQbEy+wz4paeKLa4HNZjLy/MeVy62Z/pbHFJnSK+p/7bU3qmxceDbvrvWNe8ht2hg9L9YoDiyKMvY8kmFMkKTNYWAGinEXjPOQDysvpYa9drSqxcpmtaeYu1aHA5CcDisnbB8Nh3sW9G+6Oy7QYdZhPC67UAoYLOld0FABY2i8QqHQCX1FVyQseBcGGQm47tQR4Jcsq1caoxDPAeD6HDD4YP67qc9UOlv2arUgBt6AC2jKCTDGymQCACS5FYOdMd/rlAK6Y8LV0L60rHh+Q5xovy6DsJ1dn6rPMNj6M2A/altIY/+t8bU/zDfdHmRarhBsUvEGROn8JVZmB8FyBrz4HhHVgByoRu38GArIDvviA5Qp8BYmWio69og+vKjHMYngDi1dLRdqIgEdEXK1HBUVUq/bibFv+EvHLIDycPAO+1vHGHciNAvN1kboZS0nMOiqfcU5PLETqbvapDtJ0rvMxKwtHAQGtCRBLAuFZC7H/VosGRCqx3AlAUox9n71sAxQ0kewlTPKyi5SrdA0/2QPrdeIG0+UZNwRsUX86ZX7nAlc7fagUwKL5V9sCJsP1qIxhlBqY6D4GckgZ/CZh7w8tpY0Zy+bJkQtP3e/pr3jTv37NS3RZxDH5a2RZzcCkFL1A6eKuJcKJ+tmGm716mTFDobkOHy1FXgRuC46nMVYAbRgQ42f95AGO1UmO+5LhrRmdrhxEFm4/7gxmbAVb8PQ3UVuDvChA+kFtlj1Y2U1XFsf0IO0/BTbNfippS/wfA+AiEP/HuK+JK7pkBDmkuV/XM6p4GKY/kAXs961NiiQO47gDLVwFWmt0kDMTGBpffBYTRY/n6L4CYdg1oT6WiAFKfCwBEUl5Wm7sJiAUIFLo8GRMpK/c6xR+fIyJHTQ/Jp1VJRwAQttO6cD0CQ1xB3n5yWP0XAFVP7Ac2FqUAVaKDXJm7jyi9RdBuR5djX4BM2/NBH2H8FU2aaiT4dxCwBU0pjQr7e/o7sz0N9OnfefoUjDWAcQa0ekBB77nq724CEFmEQMqucX9Sfx8Xl5UleeB9/jM71HQs5nXbb4w4JoGSgbV1aR9fXtkrbOkv79Sr1yAEgKNdurlis+/PgOL5FFpFXLDAmNo7rOsZBJd1IXnt/QJjsMJVD39rdznI6RxJlcLC5PvkRGPANjImeJ/Cqs/6iZR+Ha6m2DUtQz50BMfD0CWMRk7OQBdrYGw21gmPKfcHw8dEg6ysrhC4rAgYQ1C2qBO6UPttwQKQHQ1/R2+0Dj6F8/Th6X/63/6rGxS/cJ3foPgFwjzLFEeTlXGKDVxSkPjS7IZlYozL3o9jIJ6Chevn51Ae3+f6YLhZhGpI9C9Pom+ik3ADcBRkM1KaQhSrZATFURpKszTISJkdOzVRWWyB4imKVylBORYU02R5pBCpbIhiw8p3YHsTKC5iM9UbHKvB6TIvi1Q15RRnsZtF+ZOZ4uZE3aD4vnrhGfhC8/INA+K8nPZlc5e8WgJLo+9Eg6vZam2l4/RVE73sLii+apj07Ap0noMH9YWgR+KZtwU2zfj0qn+r4fh5oPh6EKpgxEvft5LHCgAa29wHxc1mSuC6O5riBV0Kiq8GXb+fyRKfl6D2pG6xncjmodMBNyge7bauXmaAsTGJVQmpvHdJMa8Lisc+LafZFMyXte9gif5NIDVSeQRWc/vD8oZ/6+xxyWOrl7sBJFfgHJe39XLKhpYLCAUMgZHOLEZ7p8QQHEgMp0Fx1Kzs6X76U217Q6L5RI2mSNF0H1iTAHdbzuwGhMMb8OAbpZtRAB0kKFyyCWAm6CAi6ATf5WCQK1BctmGprL2dBb4mBCItWOZA774OAeA4WQb2uPidGpiish0UN+Y8/EzKtU0AsoDi6G08vYZ9IYPly3l/WQEAiJr+p6cLElZ/2Ffo5HKfBzcoftkIvF5F7wgUV3Db7iXQ4BryhON0jqROkeANLu61C451znqAke0/7AfRJpSgKDYKP3XCe0I8TVKPVgD4AYobQHwAZB+B4hULu8g/PvQIerDYPwLoLsqvBNkzTmW7J+lwxsWCjqV2b1D82tV9g+IXyJNB8X/2D/+jb3QFA2kVtWZQ3Mwviq4Hw+jp6elTz+0t+dbyDwyRqk0GxGFMtro4/zier+rFAu23fuMP2uXDs2w4GkYuTzVTCMbRoDoCcEwwzsxI18+3QfGU4iQznxooLgahG4dZMQlTRM5VOiYtHhEftfF3q0BuzxWfo7+2EYR3LkBxsDQQh4A5O2EY7DpnjywPdxRvUHxffhmmXINNZd1vHBAXZ+v++dkS+JVA8S7rxaSbAaoroLUaxxVIeeaZ3XnyM0DxlwPb8yDB7ntzub2xYiBvHxQ/eldmoHYQ54Gfl8jy6L3P1luB4vU+E/lU7vRS6cpOmwKsa6HN7NGKMTe1WatmAMjBkp0B3e3ZgbSgHx51f2bHHjzzmqB4sGFLeWRm47hb5HkV/5YUipaPtgOAftcP+zACdMuFmw7OgDkugLmpbgJ1DGgluMHY0l3fq01Osi/nKN4/MxF7q5LWwHwlrtfkpoA2+RIVKCIAvu9DA+MZTEU6Ahr8NvVDkOcXx/LhnwwBgRPrLIPiAmLFFDOPgOIsou6jWh5wFwTyqYfLRY1BKWxxBB2w/pFqBoCRAMiid+F7MAD+lkBxsHKFoisSCv6lXmgqyeY1mCC/3Ezx9RbxE0pcD4pXe3a3MdIl3tW+1/UATqp0FSi6mwNnvYydxKG0KXqSB5dsijAF3wAo3teSnQCJbHFPkYQ9MdpaqM+4koktIQRO6e0xPoH9CERDWfhh22Z7fwcUV+URsKikQzmgGXQbQ979HTTgtQDsux4jfT/og3QaqmzzQ2OK/5dP/+7/utOnXLX4b1D8AklWoPiegzZvfAaew6C0jV4B8SMjmp2JGG3jo8B+TA9lshPCn0MDdd0De8+t15C6pTPFjU0hD+jJlzUorsaAmeXMBnArKJqoyiAJpjwpKLKDY15yGo72KriEIZMvbDMCEM3mirWzAMVNbhpSwE4xOF0ViJ5AcZIJ5Gow/g2K06juGZa7Jyxlk7wK4uW+oc6Tdb8DQFxMnvvnZ0vglwHFDwR9DBiODPGzACM3vXr2EHTd0DGlwZ7eHeCHeklTyezaLqt3Cg3whEsKAKDASxXD0O+tNhUYXy3I4pSD4FwCIMGZe/QdTsky9dVSShR8pNP1qgMZHbREV5gAbiXTKffpBFiXh+Qtg+JZzqU9DsBrNddySj22YCbGiYEfG+lT5g49YAu10auUQzTneY4ALEHd3763/N/CNmxH8NvvAno0AFyY4U1m/d+WW1zzhUsaFQFq4Ov0k0MK1IZ2MFeVfvIyUFze2VUG64WYMomHQMTtLOagWxmM0d8Z9DFQVwFzDmwaO1uF3ADlTo5UuZgvZvrHEFYbxI0kANJdzf9goDOIQKSnXwKKxwBAY4X7hDaWOGRFgLgA5Z7aaAaKd39M06e8OVCcLiaVfPqcPkWt4SZcmitG6mpgfziFcKXVtqGEThb5Ne36a0Hx2X7tNka0KochUsDa9CRIcprrm1OlcHASucOR4orTVAXMKQDi0O9N1yP1U0t5hJQpcI8jQh30JxxCxZBMH3W1eqTBNBip4JODy/JMkOMCFIfdInXwpZ8MtGut+RQr4T3YPyQwQQG6SZBd9JnsH+EH+njGMmcb6sOTpE+5QfGT2mpe/AbFLxDlLH1KWODazi5Dty0sdgLM4FOjl41gvqyT2wwgNqVaEX1T3zrO/atAca4TgHhQ0zDKVaH18hkUB2tCzdCu3opULVBSOJXY2wlKiIFn7QWio6Zw0LsqXxWUXh1ltEheniNmjBfZp/J3Blh7dNOqI+Vmcj8LiqcgwQ2KHy3o9wKKw1Lgfw/eq8+B92OSvp+eXrA5vNEqrnSvVuNpbf2M9CkT+a/Awhlb59Fl9kh76PoOSP3WQfEcjK+GZec9j5ZTfj60WQF8AmdvBTaH8SNAznNphlwSp1b+an4cVQYHVsyjuLIHoHrVKwr0h7tdUO8C1A4Bjqrs5LNVt2Czlm7yBtB+aHdfwBQv527Rr+pEZ/XuRySXo/JHa6CUcWGDHuk+Aezc3HBWooBDGH9heAvTGsfx27MNEH/WyzXbdwyCAyDHBW5gm3dQvAGEqJ8v+KWctZbvX783NrVREymtSbVpGf+kvaMXgI6YxSYFw3AgKNj3gQzkPkpguuthUwGfvsppXWYQtmsWlVUIefMpVH7vyrdYra3MFMf4YiwNoN/IKT7kXlK59DSZeqkoCFXdGk8XjSJQgEs04QNCtwWAHYBYr1tP6BDQBLzJXFJRIitxXPs9geJjTnHaLygdkDFuMbeN2PSD+35SEis78GR176T4daD4ETngjD3qOllECEAdARmwxBGMDIC4pU0R3d2CcUir4nuLpwNqnz0/P1tKXdwlZ3jOAGwfX9rbCZOGcZU7HX0oTOsZdmLyRDYCtWFMloTVdLwNwU1LWwSkvgDaRSG5xUX76NDuLJAN0DuRNzRGpnfjFa59sivu9CnXqoobFL9Anmdziq+AcQDgnMqEbwFmxZPBc7wOPu9KkYB0Bp9X/chlQ3lVCB3vJhm64vQomIPbsDolIge9wqC4G3uqcMCwwNGhEnRGB8Ra936jZ/qZKiHc4ulBOlbUbvGbgZbnSIo8siFqubHMicQbJVA8Rfv4vdnxqxV+u/EZ/YxuIoPi8mwNBK/G/iXLwqOfd/qUfTlW49S5Qesq3glD3HTT+o3uEq8sgSvdq9UMfWug+AqAnDknq+dmQ7bz3FGZHbD4rYPi0UiIkjpyBs8sg0eZ4js6Vtg/PtPZNgCLcmecXzJHZs96nuUiSG87SEyHMJVrctBgpJkVQ4SG/l2x+IOcdpjiG6B27kfo/8bzvy4o7kM05d2ZWa6/2Jj6SJoPgYvSdOyZrMNrpIG7aLmB4u2/xvptaVK+PH+RSwf18jUDafRYP4M6HSDn4/QEjNucIEINGJKtjgyKew5bmT3lHkgfAmeVd6wnew8EKBEnzDFi/xqDkBYMMxv5groWNOh+H1242TraU490m9/Zlw4Yp8t2GazZUKADKE4pPfzxlCayqtfdrfAY/DG8A/wSAX+FWWr3WREwJakbwBgVR7MDV5R2oMsAslJA3PxNDHIgql5p+WwIV4OxMqc1HZBOGj5dlFPCSE5RDQa19CnzGbvTiR9SZmUH/pBO/PBGXgqK49Lc+f5sge2kgrK9AZ0H/QmdLdMN809SofAJHQfF+YQO9O5HTYMl38mCdH3Y6v3ypYHicimxBK3kPjms7X7aw9XHBgN8NpMSThMu2pTFPtPpHGTkvQw6RXY6uadCAr9KoqQaB/sOdgf2TyIOYBpWZE+eoh4ElE9j33Ap6SgPftMbFL920d+g+AXyZFD8T/7gz6c1MlANBZILY1HgMksYWsIi0OhdUzr9chIFlguWNbflt5W3Iy7yHD/LoHnuD8ryM2JEOcCdA2FEFtfqvE1TTvRQq8nyzZk2YfY4bi5W04DYF5FRMX5fKiBugxgZg0qtju+QAzGWV7VMytLLEOhZfu92zy4oXm0AAMURxbxB8TADtvLy7ZJJwCC6QIVMgxfu0haGQp8A788UfX89vmaE31ItV7qGq/F8S6D4Crg8y9Y5HlOtbSWgfNwzVfqbAMXzO7He2pDPztpZy4ng2gByrTsAcM66HZhBoof11OtOV4cyq3l5VKnk+0z5dCt5r1+zbibbK2oXPRTM2GWPVz2Zgd83KO65YzOd2TkefspyMpnM16C1aWuK2df6PABxvoQNwLiwEiU1yl9/+dLB8HZnUSvbmIUCkms6FU2XAiY41hEYjoHEQvlxFccQ8IXTqyi4UAESEdyehgk0nYWu62Bm0f1BClAHUJxY7OqN0BF5Ar5S8Ams+CY/Jj31OpQpz6A71jv7h6ybpgBRMfYGijM7nbvKYPdRSgNjGQUU2u+MQjoUJRUBJEdecYBRSL/QRkf0bmSECijOYLkA5QaaA1C297nS2nlEvUdm7ZOycTn9UHt3uVSU/F4LQN6g+CNS/zHPrPf9xlmazcB2mqZfujr54QCzncLQ5QWbwUBzDcS1eYXTNtChAMVbaioBweUyTf4PwT9L8aPKp3/edLQpGNi10nLX55oGC/4oB7v6vXcfP/S0WB0FMbIevbSRshU9D/Ko2OWagQD1zfRSgbUMQfuM6RSAuO0EUG0ceEz2h+gx1f7VSSG8GwJ++nwIftBdeyu79k6fcu1Kv0HxC+SZmeKrSYwmM3uFn2uKJqdFyeUZ4J7V1T5vBii3mY1FtNuUV+57BsXb3wDn1dohfNxVf6yHQHGNwvX+aPhwBYqLcSTMEthdxgLBETradizSx2NrylG9BDA5cISldMKS0XygCOV9CBSHMnTBa+8trBjimjMmk30eFK8wxaeguBmn2qmi5Ky9C5YDOQE3U3xfnhQ0GR7CTkzOxjsFxMW4uH9+tgSudBNX4/laoPjOPqthY5j308kXnI/JC+0Dlxl8HUdbWD3QzykHYiq+857o25FeB/ihwphOwZ32zszfUW77wYJT7czyG/jop/Ev9OqkwQjQ0cXYCsAFhs+ZTmvZ6dxaLdTvT90h7WzawhZCV/bnbtH5fDKOHNDT9f4ioPhsHf7o9CldyUSMcsans7zdDNZZyhLduB2I8UvWAI7j3xah6SSe71+fvnz58vS7//y7njP8b/7Nv9l9mp5C5flZiMBaFoCMaUQKvFgebtWYzoRUygexqhEggnsRAZjExmR7Pk97O33nutyXYswFa6A45eLmp4xkYWCWg2T+LiKz1t/mhwEglexOeoeQVmTBt5CT1u/ACD7Shi7i/MHwKhigCZ7GAhQH8zGCeQ70gsXN7PBPHxtoBh+RWfEf9HJB3SmZ/MU6qTOqBVCGj2g+bvCFNoTxKkUcFMfa6Jcm0n7V+xvSNiiw1vt/g+KvMiyXVPp6oHgIOjNwqvOGdXHkGLBulsidX2IsQHjDhDh9Sge9NdUPLooU3eRMdmDuLDbYPahTwHHBatoab7rs0+dG4vzU9b6cpK9BbksbdDQu2BdaZwJTfMYSJ8Z33gt1s4HOMv0xCbIHW4f1YAbFU/qVirjpen1kpMMtiP0SoVS2+T/+V/dFm5csZa3kBsUvkObZ9Ck7TQLIxuYO9kB79oj5bU4QpUwxh42Y5VmxtTKfPn8aQAOL3tOxksb6QM43y/1mFqMs8hYVBMPDFSEfTZEHOjNC6za1RgB2U6zteTmeQ6C4RhvF5okK8dVAcYtyapswuIgaz/0JjpGB5M5owBh4ueKYDDPyadAAiocnCJSXzzEoo2f9uqA4tbtCzMrFkPu7rmTPOT8Cnr0j20zxBQizs86p1QMW+w2Kn5PlXXpHAiu8bacO228OCo+g+Hw9I9az6pscCZ0zbKw7FJw80hErIHhPv6jhWuavjgIK7Lx3yhTfnR9ZditZ79abyx3VW4/fPihuW2kAGMXu4NzHD/e9mjMbDOj2Xs3ZlCDLaFv4+txMn1K9wAEo3m04MeT2Xv03Doqv7KqfDoqzDZtHDGfc9XNZM/HCYQFXRO8K8E0ADBiwqs++fn1++t3vfvf0n/7T/9ft99/7vd97+ht/4290/+X5y7PU0YGXODez/Y4yDtgqc9HAYknB0fvT+pbXKDYTQnXYxqvgFKli3F98fDmHuDCZea25Loq1Y62gnv5ujb2p4NPnz587gIR5IpczprXFa8iCB7oGAQxv6A70twbFI6vdfbMVu17SJgz6IIHY8GeNJa6guLHE1b/r4DHCx0eguLKs2zsxkctPzO6pp+tL+dh918tkZb7HHPxINxHZ7kaf1W6trKLre3+mxs0d4EyV76DsDBR3aRwzxdv6H/XMYK+cBcW7TtF5pjqWU/A2/dvTqOilx5aCjXSyBCol4B70WZqGbQ23ptpdEc9fvhgJs+mBz5/bf5+fPn769PT1WTGcKSg+yzc+fv69AeIq4hLvwcwB61v9AAv2qVoB8FyTD5PNzjbaAShuWRwIx6oQDZHtAhTP5MqwN8sf//hf/d7Tv70v2rxMV9yg+AWizKA4mNT92IgytfmyGWza+L4pnB65o6Nzj3QLCzv/C0NhVqcrBF26hUElikcPsuXjL2HF1wBsNFTciASwYZF9Ol4zRg6VMWDkF88fbu9QhDOtbT4eyDw9YhiwjAAsi+KUH5YDwHhsf8DIwYZwkoL328/V+AFHBsURHXYHdwT9+5NIeNg7ZTuAkO+HgfYxyX2qor+PzL34zAuNtx4BJk9mJ2f2lkW2B4qfe/+jhrc6tWnwjo7Rj+Rcn3mTc/K7S79dCbwASKteii6dmu5FB4mEsm4uQdABnBvXfAmQtmIHk9yeYdU2LR95ct25UODD9Do7+JN6zgDxyjWfskCb7AQ4lZ/QZGr/sN30/jsA97n3eHw1cF/22gQD8wjT1TVQzQ9lukKguzrSnU21KeysbdjMt8/UID+zWwG1DAOzzHadjlbRA8Wap2A7WRrxTHg2gg6GsbQOJibDAMFRuYFEcTR1Khsv2bGoT8ShgFQ1qFNgP41f8U7V+1Qw4wxcX4HupQhSP2awZqsboK3NFbC+FZztOqTNewJyQdLBsfzWBwAwza95fm6+TcuV3fwhBdN7fQLkdhs0+RA2Brq4cPTedRcPjLyRgOdeIsjKprX0Xy7SFGPZAGowMDtjW9jHYWWQsYzPJR2B+CHBZrXj7w7YA/znABbGC4z5xpq2E6eYTtZusuN5ukVx2DQA6DNdGsMcVV+FNorIkDzWz+zHccmw7zUWaWOQfhJ2uKRRETnJ87holN8XALGrRfaVPn5qbOroo3ZCFZGKHt9ZHn+yryi9j6KvkyII1Iex51aXdxD1Q+9rr/xCv+rx13j3T76W5OZ2Bhak2lxd11VijLZiL6TlYnEGpkc7ASTErsM1ONg+a3q3/4tUKZrSqgHY0Dl82XE/rUInclpgkFQqnQLP7yJ6EO2BEClrGv3NtrgbDa7/Ja93/wGJsxCbPKm6Ssv6tj3qClbkgTygD7V+G24GPcKAtNp/QmZRIDtsWj7DcCmy6XHgR8mOirZz0rsWCBSNkGeJi+TD0z/+Xxso/vT0l7//+ekv/hinSt79kv1pL3CD4heIvgLF2wID6N2Uzl//9V+bodiabBtgP1qiKUtgWOJzNuigvGTtk6EwobRmgLkruqIsPrfyMIoHI5WBWc19FszFQoikADIQwIZafzezAdSoAQucnI/cfzaI7FKabuSO4GEAxVWX7jgndsCd8kKxQi0dFAscWEM1UFG+WzeZbD84Ymd8aMYzNq+whxxv/2Zw0R59ucFgic0fXVzZwdiFG1bt5U15Vf4l37tR9JJaps/2QbtKLsc9/DGtvIqU7kpfJIHXBMXrWSUr9ICNpu9TOSO1gwLt5lpuB8iF2OaMnX3ZdKfDjqHKHm7H4w+W8R6w+6IB7g9X8pjKiPYtc/BXXRjy7E4eeFjRRDariHSvMtkPx7GUp0vvNHTeyu0115/t7NrGDrMpCSDEA+X2Dhv17s6TDHhGkoO81ixgtAVOq8nDAlqv5IPJs2C7Opkjym2+Z3JvClsg2GTFy8QXi1rqqK+770H1Xw2K740DQHEB73DEG+zwDno8fRMAWo/kM6AiPkzLVQuAJKdY0TXVc94qKA57NxBWcnqivZMIGbx1cMfbFTC8+UNAmsd9AS5EA21XPwI4AY+NQCb8jqbru67UvLye/z8C8u1zYRnGVsu5sKEXukgTcDPY+goKKebj8Ks+ZyeyKHgwyIT1WNvb9ELQsFwAcOm/DfxvQHYGxWVfJGBclyH8Lk7ngz2qfWcnMMBIx+ljYVZJVwycW43qdd9nUBx3U9DhYmWLtrz48u69q6mvO8N9Xa9/ezVd7uOaiEbbAzup5dfu6mdtLx7t49Af1mxKL4U0JwKKt6AkcoaLrdHSmrTPBDD//vT1+dlsJOQZ5zrMGrCMA8dzIhASylNjsOplJGa6GjrL1vuGL4AFk0FxA5Pz4gmgtvangeK2B3mKF/4MjHn5rALGVc0Q4YXLZlZ4sLFNRWXlPwfF0bf/8V/eoPiVGusGxS+QZpVTPIPiLbdeWwR/9Vd/ZYxwOSonhhcWSAbFAYgzsD2Lxstmik3Vj/eZ8UAGEn/GoHiJdYf0JM0AaYDs6iflcqKLAwIojsioGXDxOWfvsGETb2CfguIMzKeoX3ASyDBM5ujAPlgGJQKbnozlLK4JKO5ngtTRm/StBsXXW79Uh42JbMXVcJ75/hQoPuszPp+G2M/0SMsWjvADtew9coPie3K6S71dCawN+VN9D0zxtwyKE6Q6GNT6xie8VADi/Si47nPdAV6lTdlIw3JK/kXhmSO2C4rvYM/boO1uCg56j92653KK+0sA0zfH2J7ZLa+Aoge9vXdsl+y+2345MHOd/d5dVbYL85yb2ka0pdqvtUP30BydOYlU2SlQvHyPA2Bc7TMmXwzvEUxSB0RLAPrgfSrQ80eD4hYwobRUCHo581BSp8jnuKTN884KKC6fy+kYT48CfQImN3LY5lOOkPHw/htry9ZBEYTw70A6QYU+Z62PopgTuOt+Fc8D8c9gR4+geFP4SO0SmOK25mS2QNadKX7gK6z2jPBolsOwPKNP1evuL0PpCrquEr1Rpv5JbXSQm0+xtkoLghRfJspMcQkKKFOcdRMHY1NO5VY/9tPenKX6xMlevCetzAmh7CFddfDQh95XYdtKcFz2GwfFMa9uSYW3MwAAIABJREFUUPxq2XN9a8/40davAcVXNkQgIPQlGvWG6FsN0bfMA+EyTUkr1dniqp97el4lK+BZpFvxYJqmo6pIkkG4kYxY245qZyg2EEgHlBZ3SCeyYQf0rhRs7DnD2gFtD5z6fiBxNAXxmd1N5A7H4MbULkycDLrPmO8UGGB7JtLZ7RvbCwtfpH33j/7lf/H0b//0Zoo/uoKH7fZ3f/W8YW5c1dxvsx4Gxf/ZP/yPXQEBFO8Xy7Qcei0yp6B4+xvgNxsQxizoR8lanqbItMCGny/gHAY1AeMV07wE2dORLbRnJp86FmKALLYZNpZYYaX84cGQzQzxCjhmrFRf/BAUz8qNjTT9fc4zUqeJgO5DUHzS34plFThLZqCRg86KuVg2vz1QfDafblC81JpdXD9Gdf+YVn6be8P7fqtfDRQnU3026QXBmPzwFxFsYeCy7yFaz4od9JpL/LDtGUCdmOI7/dsGbU+D4jOHFIbB0kpRxhKP+2PabvcdRWu7AxscujSrduvcL1eA4iln5VBXIEQstFkuu2BIH9a28ew2KD6tC6B4BEjFDBWnGPLIzM3Q9wEYxLejTbMLgL8OKD6f251daLmO+wx10KQzvxUE//5VL2lzgMX9FAHDkddbsFT4MJCJ+zRyRJSs78pnOLGBngPF64pnwUAZD7AdfXzH9SJOhbpKCWDWrQNH8M3/cFIU2hlmkFcoG9COmjpaQylIZBrQloKCbhrAa/0ZAPui/u7DJlBctjtlV+o7OyiOtCnyr4PifvEmp0VhQJnHKqxPJiZpOslA/Aog3+vBpX0Me2RIhNoByRsUP7Giryv6eqP8clC8z46F7eP6GH5fBMUldYmk6kGu8Ha5seUR13RXAo5/f3puoLhM0Kiju24CubLpcpSb5fuGEnOFVOlQBLrkXSfjOsM8VrYA67IcgJs1pSdITG94ZNPvZknY0bC/gC2esbAyXcokd/hsihfvEfYaktUf/su/fYPi16mKp5spfoEwd0BxXJzZb12naDaMX1YkMBj4Qk1mdjMoHg0DV/3MJq+Y4mZ00TGzrqto93DDnBXi+fQpIfp3pLSg3Ioy2QGyjcT6bzre3mGI9pGlGaJ5U8XEOQVxpCbKODyaQPHKkcqfxb8VAK5klIIB7x8UZzPlyGS5QfFyet6g+AWa+67iWAKbzveuGN84U3zKjiZG9wysEr9Grf3BiFcekLLwAAR1wOgA4NgFO3fFz+UebvcNgeIvlw+gIHEmZz+tHdgSx3JbO7fqhm6BWrvvt1+OQHHYoMmhOwIWt+bZDOTcelgLrZxgFKO0CCU7W+3Z6Xf93SUHK2xy+dcelJawrI/YpVWfJ6BhFsUuUM59PCNO0zdHugZgNoDsAJY407BfptYJPmCK+0WQcvweaVE0Y4Ag457OyNiJItgAllbjtTkXwroqnvE1IqCPj3OUZGa0a0lnH+ucYYyaGeCojU/DWns9yEI6QkEV2zs0SMA9qk6TiJgegPkOAlwl4EMM9tYms7FFgEU/DFAzSViAwP2xD0+fP+X0KQDEkTqFQHHrtztBduIgrE9fty43DLayPzNgP5sIpxbYQWEFxfsK0Itpq/UvJ3bu9ClXiX2Q8WtVTKz/pEk8FRHWfGFiHAHiK7AccwpM7/avAOECZjMg3pjjll/8+ze7DDNkiDM9rXhPn68AxQsBhnVZgeIRN5I16YHmUOMOmL3aY8/UQaBy1Mk1SzzqYc+TbgG/qLRdP+/aQ7N9rvdzcnGx7gE3KH7t4r5B8QvkuZM+BZdvVgB15YwzUxxGE4BuGNHtXzAxKgYzA+Oy99fMFYnuf5CLEiiKXoHifLTtSHTChpP23MfoKz8ojIFVwcZWVZaMLg1q+tEZt8OSERsZY+1d8ckgEbJ2ocTZAJwyxeXVhnQrpeLnfg5HZuCgObvCZEhB1q4o9VlkKzkCbKjJN5I+BZJfGfc3KF6usxsUv0Bz/7pVKExbC8Bxgy0B7U7FCEzMQciVRrBOpSpqcHDUMzPwewcUL4GA7BilAOZAJCEg7mFwemtkxkIvbu+tgeLdOHpQGPqgyGQPFJfm6mDRyolFL/dB7L2g1H59AChHmwxHF1gMR7bRlK266wTOhuwECLpkijODbLqJboDi+uxxWhS20uyBAbzcBcAvZYpPZM36rgMsevklgnXwLXD0vgEuDRB/fpZUkN++apqUlh7CJo4zJ783w7QI/AHMEYmJnxAoEuynnJgPvqeNI+WruyUAd6WR5Yw1DNBVyiLFEI7UcxoOVR3KiO+lwUK0luhOJw0KgJTjnglSGrEk5pRKu4zujOqbrIeBgdjeVy+95BQL8/kf5RHKWQBCSUU63iMoni/anDHFdfSKFCpV/7qPrEuz/d79aixPlsdrpVO5QfEzM/TVym7blKd78DKm+MxmQLjeJyvmPRk8qkvA/kZqlACKf9X7bBJTvOlykBXD3g+m+NOHDogLbqWXS05lE1nk8k4GhdDuCVBcC9hCTKeF2lqsVB+B3ozoZHzJMaUC7xIFHQJ1vTdIbSgGPqVPGcsayZOY5KNoGPvyfhydOLNSAYOSvoT5EPTW09M/+hd/++nP7vQpp1fu7IEbFL9AlBUo3qqVo2B+GzB+h+HEaU3MmFKmBqdVYSC9AsTxChmw5bJVGe5jK/tsR2VgCAJId6W3DYo3o8opEuFIIRsvAlB7e/obPkqXGenNxJxuRFH8waiuLkIA44f7xuMPAy5QSaDcEqCfgwxFlDIY3FtRTt0soPSOHILfBCi+Y6rcoHiponaRyAv028OY0wVt31W8jgSOgLSdVRnUJvTqoqsMnLwAyZy28mJQPNBmcjMaMJ4xa4t9JBj2psvFieqyyOB5anIX7DwzQ6YBgQeO5O/271S5nZchhTQEd/S73Tbl4j3dd+kf7gYzxfF5Vf9LQXFzfGLjS4lsvavONTm97wtWGIry5WE9CVAry2bQbRfQJIVzxPjmYep24owpTt5lqcvgdCpahjmEtpkpvurPWaD8rYDixohOaVLgkzAgLsfxvz59/fb89PX561NjiwN4EZZ0h7mV8KKrqQPiniub5QR5t2cdHIbJD3aJgxHBJzhYDXkcg6pmvdAVs3xQjUcExpmcwn2K/QNbUwAVAXgdbLLGfY2Rjd/XniJJZd5u+h6y2CHAlKKqWPQpEiZkKr/w01jZVi7N+rR+eV1CxiBo4V/kEReg2tOmtN/Fx4xM8TwH8vzdkkerO/ilBHgdHR9YauCjSdnSp0hO8YopDl1zM8VfIuT1s2dt2nWNZAmUDhLpGCzwolxlM5hNw+XT/s06VC779XRWYIi37AQRMPdyDQQGObBVLYFKVTTWlqdPGWNGYdEvzq14UNGkZsg59KvrfwGBXWeKolYNMJxE0eeMgGnsxPE0DeM7A8Cu+wFAcQRrQ3vxcs2uy7T80XwpcTB+IE3OHFTE32zruq3y4ekP/8XfukHx/QW7LHmD4ksRrQvMQHEYAMzmBmMcADk2dwDooj+jwZY3fHNiiJ3ABh7aRc9nz7fv0S5AcTrhHdjW5n/QJSiHigBMAz7ql0Hn9h2MlOK7gZWnBpS9D7MuqDPZAOsKFZckNNu9AsXL9nHhS31UMAYhVHOT0Tl12qyoNaoKXDfSDLDnHb0HAn4LTPEdU+UGxWfOzWsAi1VbNyi+3gPeW4kZALazIvO7AldcPfvWQXFyc7aW1hRENLA7cRexD2nex872m7FiViDlgxOuAsW3QFUzJpzVs/vcbrndVzqqj787Yv67o9WAOf8JIHtySjMAmvvxKChetVmHYGoJbcnXgGAFMLsNIWMZQPFugKZ2MtjNc/MI0D4Bik/BZ3KIMzv9CBRfgdn95RUUD29rmCyROgaFR8y2C77bBcrZxt9dK2M5nW1kD8Pn6ACKMsY76N1ToXzvR+2/fX3uR/Pb7wK2CGAiawz/+bFy5H6Oa9DJNQBgwtynCx5nBJ9z7y3tBUZ8f+9+A6ilyalIwoTZKCJTA8EARTrgqXdJ9fSXlgoj5ezl4CMx5CGH6qLNYX3vrqtibs5mLo8D+g6wjH0n15te+QDiBLDIgaQOhEu+AQscdFC8fd7v0eKc4rI32jPpXYKeRxqeyeSwYIldwClKC31hZinUZDxbfG7WhdJtDSnbtq+upFsFWAN79U6f8gJJHz66sk0fb/dapngJiGvnZOogd7gHHEUXyzzjPOLtJE/7W3RTBMT7lCOMRjAqTnXVJCYpV8afo/zio9LhwE9bV6W9wpgHgvRYLLBVTK+YgU2gNOXsPhhsB7FzeQqQAWCn9qxKAsnNdtqeXLNg4jzIKOaPNHCD4o+v0jNP3qD4GWlNylageFMyAJyRGxwpUdjgA0iOPOIwrtAUg+UA0vFd5fShbv6Xy1Xf943548fOAJEfup3X0fC+NPeZ4s0wHEJg43HSCjzHC2bjrwDFqyGR9+Ec4IaKd8ViET5+uGRyKyg+MUKzLFV09o5mAFZx1Ao8hzf6wRk0UOKuGG2EuinYlSWw9Y0jgDDARMmirgsWAVeBDh1W22fTRsM3KF4KqYvux8DVP6aVjalwF7lMApVhurMaS32rE2T1/HsBxYMqW6TVmB3z7KuzsyhjQLXJHUyeBoB0ts5kgW2BnSdnRAmKH7zjUD3tW7v92y138lWseFX/fpsNHRvTlAxA9cQGiOAMsbAPXmYE0739CBIegK9U/9a7boDisqMUKVsqdilN2gyKRbNqpRVqwoHVQYB87ttpUBx2kuV2Hvs21Hl4Wg8WzOIdFyDmjwTFw3xNKSgcQJF84Y1N2P7tzHAFxQVoAQADFmyzqeOpUgNZFAg0YERFhdMy0TcR3wM/bF8L8/rkjwKOnAqlW5PtqLz6Ab3F0m4u7NNKT+N9NIjAAG9FXopszBQkeBKfMf/EVC4io1PpUwjRqaSI07pGxgL7UU809bGc+U1hyPhEsbQEX8t8Mq3bL9pMoHgHzgUcbv/79OnThM3vF8Ee7p9sJn/QvOjiyFr/jIUqHfY7BU5Ot7K4guJdgnanipcEgUvDk9SvuBZuG/xlg/GA9ths8BVA8ak9CJsSgc0WuIQ9+bXrNQPFFRDPLPJWpp/QUUIG9CqIm6y3RQCi2x/7iRkGEIQegH/al9ta7DqQThmZDY374xI7O2AkgQE+cZFpjWPf4r1G6ht1me1LgU0eme4qsj1xVXc8kL0z7AOwzbjMhzt9yp6w90vdoPi+rKYl80WbzAzvaoWY3wxy80WaOdUKWAc9kq5pWNAB1A+jw5Qc9RCbbfsX7cwA8fZYa8PTpyRlpuwZqdMZytIcuUSkPPn4nUfiY+4oM5rUAEIk1OpNR2W6mUQgOpRlHhh+d3lnt8Rh3A3uZlamvVJlNrBcGchNTCsVR2BfDWx316zFZQx0BDUpvtE9bhFXea+GQTPYfTSludzPB8Vl/hz/bILiq2pmzLAL1n9dBaT7SuZsf99Xqju90I9p5dUG4q64kMAAMJ2QUlhqC0B8ABdFY8l/R2t2Y9KNReAo88sUjczADbAnK1kUzxyCkWAoEigu5dWR+fpt6vCj+S2w88S4ieQnAPCGvHl/O9Ps/ntkSHjSitE449jGoEveW47qFuZo/vGPjnbKOaBd9r6YY9bv4rtDBrU2sCk1KZ3agAPofa3YjC7LnW02AJs7E0VtnVx0tGk8yCQ9Mm/a7AivyntKmGCyN2AXSssMiFv96YVnx6UVYouvYCe5vZJuf2bFV7RRA7Ub5lIhb++bzJRhvin42ZnhBKzg968NEH9+Fpa4AuLCIudc4gqA6gC4jyLzSWxyXpNgUFOHTV74jMk5I1hsT0J+aQ2DlML03DOgePNhAqDOW1Zrky4NhSwkdYrnx+5LjoKOqC/OXd0SST5avdl4mdhk4Pmh3nI2vEuUV7r8LilL/H4qXQ2yW3SwX/br7ocu0wVIz33+ElOcnm9gN/zaHEgQ31F8rwyKGzkoBXREtUEXk0a008QAvHU1aJ5eA6WZHTrRRzuqbJBuA8JxAiOB4tBv8FFZF+fcw7vb87k+/jqll/vWw6I4D4rHsVT9mPdyKqQmpOtuDVIFBrimT0HKlBa8BPlCco23duTfptQAivs8U33c75XDPjsBxDNKzvothjVF5+tpSFm7MhLRZokXcjZ9BEKJ90X2ED7FEqEYPYGSAGsjptDWw6A39JSd0OHgbjpNEo3EeNlmmD5kYh/OuwyKT4kXIrUZYeK+aPPhxVs+eIPiF8gzM8XzJZkwuGF4XNCkGfFHbcEg82i0mjuk1BgoF9NHj+ewrYoIHQDmrrDdITEQmiJsMXdlPKoC9gCUYzckkXu9X0zy9PTxUzMslSUgVnV0JVR5lVFCFvCS6ZPeQ1uRsaL31DorZ6UbqKmdUK5koUeYW8rHvIwDoB7qcVBc9pr1tp+dzLcBio8yjutjDxSfOpGhMozpVSvwqJ4bFP8RUr7beFACZ9jBvBeI0h5+Ku0zgKGmv9ZregWkzr4XvJQ7iJ4d68eKQb0r2VVfx3qkf48MwVFbWQee75f39CXyyO+724/dNnu5ir2cgBKWR92HuY7e7TPeFQ6LtTlBMeog0RisONv+aq7u1leW46PNauMpInjc7IIhvepzSShY2HNTskPZmDvp3QqZ2FBLW05NmDKAUZ2sWMkFjNalgDYLaHtm2+vcZHINvgugeGchfn16/vKls8XbJZtIndLyJIupLJANGHfQvwLIwJcgEEa7rCb90+fPnz19jx7hd7A95nAVnRkXloE7+h0TkMA25mFlUBxjXo+7EIAEeJIUAua3qC8CsHgncCUVUB05QAkgFu+Xyoa1QGVnQc5OlKLUSDZTwlyQ8QPAPvhsyR+sUruUe06kSknTyB3eWeBPHewWgEsIWfyf+IPi+yGwARkHnU76nsEvzIEgGwqcMCDYTkiPwLgO1mJ5oS/5tIOlodBggkSFYk7xCIjrCWwmcKW2b1B8U9dNiq2940frn4PiSD3Sd5kAcnMgXQzBI9vNbQaAxQJcc+5wSXHlecWhtzoznFKuyIqXS5Khk/q/Fk9S21SJKxuwggnObG8lOeJZU2mWejfJGrpOwfP2LkFfEUM8rN2U3iQD6E1ntIBAOK1pWJYzvAc9mewdG5vVvp2nEJevAreMaR0A4hpVnnKIblD80bVbP3eD4hfIMzPFAX7b5qxKbw+4kw7tOIitvmZcsHFbGXoMfON7vHZ0HNeguLMnNOKejD0orV6TbgT5aGVgJzXZ6OUq7YHGRGk/kl/OQfHsmJghDiAe/ShYOFOjNSktN3pFYf50UNxsM32D9wKKGyt7Z3GtQKs1gJbn9LzVGxTfGZFc5jbIH5HaG3/mEUSWjPsdJ2MOxOmaPqpkBSpOv38PoPj+Hj+uxSK9hRZCYPXBoQ1N7dgfuzN8G5Dd7Hirj6wPd8rseXEjed+fguI2B6Nc5zpvLv/epsa2y3Hrhh34BB0l8b4nBv+uzC4fg1n6FAVsPLA+l4P16awTmV9mg0wQHlGwMKiVaR+6J54ep7+dKxHp2bP6Nj+fzd3eEWvT87zvju9huQEUd9ucAcR+WZumAZHTpd+EHf78/PTl+cvT83PLJS75xOXyQA9OZfAEoDj4bQYCKucN/RUbP/a++zMqDvMnBHEJ8VjoALAdmbnuYHnMf3saFFdgH2vbfRcnD22B4omBaG+jLwpyT0/tgnls4EzdgoFdFtAh5CUsT+gZJyfJs9ILnOqNrEppk4GmDmIXazRuHAr+D36YXqh5GhRXhjeRldAeZoP0O87pI/0pIDgxx3sOeNcHmaU9W1vw8/n7juv1SeYBIVxEi3ltSx2gf+8KTiXXRtFtg79ME+7Yq4+18AgoroYAgpPFASCev/gdoDPWfdOxXxsQbvc8iL5uwbo+15Q9nvEhObBYzyiDxE03wGg5ko5IV+oEgTGnhuLUu1oX7XcIGKIe7x9hH3xXAcjspldj/yzQxZYi5+9nfdx/d92GmGNJuNyKEviJNj4R1DEltq82QHFIfzp/P8hFm//2T5+e/vL3Pz/9xR8fnKh6bIL/ck/doPgFQ55Bcdu0Ecl+ABTf6VZb+B7ldyXnCkEUFf/N4DKD5aLOKO+ZKU3k5sYRyJw+Rbb4blOkoyv4vJfA8bQEYrdm/MIxudyn/ciROnUO9PilyaRgLsGQGZTHgbOiPS+M0AkoPqnrxUxxqxdRhHTENoP3Qg03aODNMcUry3lq1e2YK2uTcC/gdIPiO3oll1lL/5Fa72d+qgQ2AUj0sa9SmgirVXsM6u0FusZ5uAbi4Dj4s6ugm5R8FAR+CXj5SJuPtmdtbQKVj/RtNp93+/zSNo/aOQLFHUqiCX4UdKmA4+Ll4WDKBKMC8LreJChOnSUA3+w7MeaIWnagxTbn2rSG1wTF4WAXJAqxC/3/Q/82we/BVl0pewYIDljrq2rK7wNW6gBiAF4sN62kROmgdgfFhSEu/33RVIxNXzY7XfS42F4RfMZxfd5mnBwTT8m4H8K9J5a4Io3VlmUAZgMjNUWA9cVABxJA0vXsG0nrvl8IMUaYlpltKKSfmM7naGyknZZ+RPebBI5Ibt8PHeDivNaC3cbdlsFw6xcBrNA3ATQG053qErAM/hfGRBSVpSkZlNf8RAXe38hFYTgfBcX7gou+JdVrgGFP5eP7+GrP6X20e6fU1/So1N7JWz3dHGetqnqA4n3StgCS9M3DOuwz69y4meIPqbedh1b26k4ddZnzoLjvsMmeHfR01BU2hyzNVQti0uXHlkccOlxSpmCdl0c8sdJz23hZPeVwLB8NnwG+6AqE9gMDsDsn26tSO8iwGwreztpzvYS0XNBHiTio7TPRUbolfZCgKTS+6IK0+wS9EzCuxWTh0C0wMWjUR0Dxoz291d9A8T+7QfHHl3B68gbFLxBlTp9SVRkY2QtAYjTU6k5m8DsYJZkFA1CaPs8Mcrkdm1y5dEO7G3YAZcVrMnXCxstwKQLlKWfjg4xpNjLxbnZsLiitiQKsDphMHCs2/Cw1SwCfcQGaac4xF6QK/KWguM8NRFpdWfff8jtYDnbv25tKn1JN163LNx9fjDco/rjsVk/eoPhKQu/w+7Og+CIFOEtg5ZACTNmVmu1IGxPxR4Li6/c8fsNHQOAzbZpxngDZHWbjI32bve1un9mZmEpuMQeO+j32I6Ur00ZLuVGHVvMxvEfqb/vO2KYrUPzcAjksvTsGwzomp9lZT0KHXI/XyQsB8xv8aFB8B8R/DVDc/HN3zPfsmd0JIuV8DgigwCCdAeF0wea37wK4ABBv/yKViAAtkkJFQIbYF8GLBYBnvwT5ZXGSVEg7YAN7HWb/K7O4sR6povIoOd6JQZbSFM19CsBzm9tuV4NNbe+gxJ8uzxN7KFJEoh6XvQA0yOv99bmB4iPQE9albHKOcWn56GMa12coF/rAqRumgUBnlbdn89zMQNeVoDiCBUO7GpeTiY283ZjTPvfyK5k/2WRGqVMCs1Tn42p1tWemc0DvDulphpRB2xm8WqnPUZDObqb4St4v+f5ngOKyRjXIVKytEDTvL+eTGlhICFwqPmNpUhQE76d5GkO8McfbaR4FwpE/HGmeWH6ZwYzTKQycGx6Drk0HgBajBtIRKMXOIwTyNAoJL5JmMmheN4p15/uEPAfbqutUtEd7NsBwK6fvVu23AdAmAH01D7HK2V5KYVkNshbY2apyGgs8fYPiO0LbL3OD4vuympZkUPxP/uDPZXEWILTs3xue/ZPkXFv9QCHw8ZgZoM6Lvvy9XzwSjR9pn46aaYStHzWpXiMoOT2SBqVDxiTeqxvTCnabXHApD1+oieNlWSDWHkXdZ2XijpAujCkAe9ukiKlQDQjdaM4KPSjZAdQm5R++U1CcZZZ/N+ERY3/XiJOJaW9hBtpqol32fWGa7C2HZQ/2nMibKb4UZFHgoiF6pOn7mdeSwOY+1FcsM0AW/dkD30jPbbzfCHTPH/pRoPjRe67BQu3/AwtrT75Sf1l2B/g7YadsDF/dj50HJ2UOge/FvI4yqUHxqexSf6p+7AHmOAHnEyCP1eBYHchrZ07slDkcErC61B7JYOHs2TLlwu7Y/2BQfMuGeAVQvHTIt45p7wqS9YHMLANd6DRrv5DNLmhTkKXlFFeW+POXZzvJKXO/AdXsH2g7AG2xdfDFbqz6OiMdl7llYN3B4t7fDopzmWxLRmV6NJa8br2cn0qV5Exan4I8Mu2lzazfd+aNAyyQUWQ6wm/jXL9lvQQ61e9BAma2pn4cgXPvQ3+vyT5vfmEowIBOAnfsFAbNzwdzihsoHoAtGQ3TaUgXEeayBu3SHut+uaZzAFvc2KMaodpYf0egOIJGfd4q21YCIfLjJ6tvUPycFnus9E8DxdtYY91s2HuwH4zdbXNGgmByegeXaDYwXNOndMa4nOyRAKcGLS04SYdgGHxenMIw8HkDrIZNAF1nugaX3WaiJmUWAFgtsT4NJOTTLzz00FV22kNBcTDB7fJgCg7S/uHgOdZjPUNYb++QSXh/yCxxdB9jPAQTy1BvMd+TDXKD4o/phNlTNyh+gTwZFP8nf//f66aHzS7mB2QA+6jpR0DxGRCf28nAOZ7rizUH80yRwSCVo14DKB5Y1nJ5yhj1QzTPLQO5aViPY3aDD6yJFjmfH5tzhsqCyT1zrLLhVpbDccdCYc6ij4XxOTK9Z+8VQfGShY/B7Dmw3hFT/GiyX8Ai33FMuiG9YZhcoBLovPwrNcho5TUdntbySm/wyr2+qz+UwMZCyFNs7lgQTDCZLMKQxQZzFhRfp00JBmd4N/T62C3aDVavWMRm0r/SojkDbv7mQXHdgwObamNeg6Uq0xHzMq6WHTnPyhzNEfnufYDieQpbqorRTKxVzWYAZqqnfjAoPthpVcfeISjOIK6A4coUJ7Zx+/zrt68dfG7/tjQeAsC0nOJfJad4B8W/CtlbgW9gxgJqqI7tX0ZunDpF5BNor2y9FuWNhPMkDPV0gdv9jXr/AAAgAElEQVSo84ncMgE1BWAH6MIMdbH1AYgLuRcXhCrJyXByZmnvnYYAEMLH6Cu2ozDx00lYsyal3UYk6qdTGfCiuRpAl6k/p6zqlj4lE5PCKCnMo/KwZsg3i8GKeJmol38sfUrvG/lq2c4XHdzRQk9RoiB5T1oygOJig+B0gqXpfAgUjyln2Hlu68hOUyRQPAPivUd3TvFXNdh/Kijel5Apj2OzXOcsB6Lwe59Ppp9VT7c0V0ib8vVbvxAZGBN0GIViygPlHQ8qANmpDRTWvrzOaD972l0HuscTRXLKSNe4XkaLexVw10HGtbwtxYpyOpR+US/2I1cAVg8RNCsAfxigR+2YM8+9oOwNil+rOm5Q/AJ5Mij+v/z3/6/l8Ab4bKDzlsMmHdoB+VqZZhxBCZ4BxXMbPeoNzELBi+AE2a5SgOKJRQQG+OwoTDi6o0fQ5JZkMdDaLec935spr0Jld53nZaZRvELZCDs9PTEFxWeAuAsLUc4tpngKHgwy0qN2OgTey4Ft/lZB8cGV3lhhSFWzUXRSZGe93KD4Y/J9JXzvsc7cT10jgY296APYGIsW1wCinkAyHbYPiq/rjp0TrIZn7HWg+E5fdsq8ZADP1V8EKzaN790gwe67ZHZl+dymoul9U0IfgAiXC8C2cBp5aI77o5aPldmVsQFdqd/+5ySYo/bS8qLN0UqZiG0dNNp9JzTgIF5skvfZJXNqc65N59CPBsV37O6rQfFJfXv2zM7qizlvASIKNo5RlrSJPY94Yx5+j6B4Y4p/+SKg+PfODu9KloAQyv8dukSMa3E4CrhVEN+ApzOS2RF4Ic0YeJLStbD/42VG2WBvMMIz/BYD0JtNrTJRYLWnPVF/ASlLgm7kY/oHwyEpDJwhbH0JrOHx7oHATsd+3EHxT57CaNA/GJsRhDJAWAH19i6dwIRUIBbPkJYNnMsAs/pfDOBXYL6J5FGm+CciJpVrRed3D3QoMN7z4UPDjzmfxS9XAhburnoAFPcNAwPjvuIZUNz9WPFLq5/NrXFHIfySZX4+KC46szxhTyMi603KyckCZ4jL5cUEgmuqKwli4g6Irx6wxOWzai9JM1ESMEW2QXHTmbmuuM5sjeHUDekVvK4sQQfEe9962qFvkpKLTnFYjvLMJOd1S7o04kfeonTf6TkQiV+0WYzRo3bMmed2yzLWpq91g+LXqrQbFL9AniumOJpoSm7X2N0pl0FxWe+RmZ5fLwPnoR0FxmOOv2o7caDBlGpKFzNEHxlU5051Y0yUfftpxt7nTwqKp9uGs73NxsR005uA4lm+pYPXL8bJVAtsK/75Nig+ANs5jQocFUejOIAg25C2+2aZ4o+A4sMsXRoPs3l9vJxvpvgj6u42yB+R2ht/5geB4gGMOwmKHzFuZ9L9maD4WeDxkRly2Aa2pGLBRhB47SJeDYrvvOtumw6Kx/dgkA9Am8yHw9lCCRG04AmFNwPGvdmizvcCilc6AuZHZzauR3UJnB9V8RNAcevOVeD3kbN78N2O/b+WfkyhFAJHCXQxULwBLO0ofgdcGvOwpU/5IqD4s7AQP3xA4AkLhUFxpOQAwEeLqQDF5R1ccWX9LWCtg+Lu39AzBmALYaeal2C293VpXeK0ixZlMwa2vKuA4u1/6FsDbcwL2AbFWxoNYXnz2HK/4L/5uPrq4b2w+32fhAzl+Tj8KTBEB7I+ASoMdvcUR8T+dzKS1Bna0eGSdyBGe5UaIfl5TY5oq52Exu8NlOf/JP/6J8m13kFxBbGEYk0vqr9i/FtCH0qlIqCiaGJWZYegeCuu7PSd9WXywYyAHK0fMX0KcjcLFqinobvsWkCG10Js/cSWtNvtX6rcxlb1oDzmF21icfaVYmZAtAfMfuBpneZw+wppUnrecAPBhTluYLlewAlg3cB1u8dE5lfrTyQpxF06fMcTLwDiEbvgdYDAW9RzI/YlemYMqApT3O9ZYH0EfZmfxT4B0BtrPOsyk0CYEH7ap7TndgHrPIMSAVJVUT3PdtooAPFW2Q2KP7h0J4/doPgF8swXbfKxOFQPNgOi8qtmd4ziChTvi34CjDsgrqqBDRlDt/FdzVZ3IjMMFFdqiO7NFE+5MX14sjyGTUc2Y+nzp890M7gYkTjyaHJTpoIpx5lAp6C43wQ/HYsCFGf2PJ7bAsXLPHu+scjYgOFRgOJqL70PUNydpRnzYTX/7bKjZUE1JXc89B+ePuUVTdm+mF6xfjbSNsfgLvaOJPADQPESwA3zdmP+lgCvrvlC3D8HFCd28itPgSNQHPv7FeD8LkB95evutgmnLQOuARSnAPJcHsrEgh6luZadVbPHFgEHk0cqF51Q3cxpDeY+zt6xkvfOeO+UMVu1/6JstbTHQOa7duyL5sdrguJ0CtHsuIIAYbasFyqPmk9Tr5wF17Od9yIBjqC4rTGA4mCL5/QpPZXK934cvzHEe/qUDorL5ZpIweJpDOPskfXizOv+LdnAmI9uthFUY6xqtf0p97gzt6U98avkPdvcRCqQLLYBFG8p+9iHSA+0+lpeXgFrC1C8Px+DAUdDxSdhe+oTQFNNT9CltfJd/cOAUAPXOY2AgKziYRmInYOk8PFsqET/Vc85Q110QQ8Q8MldzOvEGJ/qrRcxxXWswArV/nOQR3KnSPCkB3gkkoKPw70WAyiu/rIcStB7rrb8CZ+Dph6WoLgD/PDTEWCQOmr4dsNSeqGm+G0//lZAcV1N5rplexVzOs7h73rhsQQsm17Cvx0U76RCySFuNpAC6xw04/WLPPc26hZfi/t+sLF4zRs5z1NLBeIFERoRpMP9cT7TKChJ+ku2Ck8/HIKmPaPA9x5Qk4ty/VJijhCyPqyyAoTP0h492EopGLC1UtrAVqC4TIDxZxE8h26o5vENim+NyHahGxTfFtW84A4o3qJ5TWH1CDkZPgDLoQh8c6XoOIyAAshAXQzEMygubAfabA3Ltvi7n120FQcjhAwt7UNnTKRFHRjbMBRz3qZKfGpAQJm3uj99FvlwFL393uSXbTqLSFJbJr+D9jNbo2KDuxIiNRQUl3++BYqH/uSjpGzQNhaKaVQykXxM5L3lb+LqkD2lxnGSOaKo/LG2dMEqQBVZ47/AHLFc4+s6doJIfT/aAANfLgwPary8rlkNP85M/nEtvZ60fs2aD0aukTE2B/Z49WXWoEt6CsQxMD4xEE2ZidcQhu+w23S8Ejp8a+x3wM5pwzO20FbLpwodgpt5oHbe6UXqpYJ617p63uT6eHH97BiUGHpWjp2C4htzLOwvWn4+D+fv4f0SENB+8rz1jT2+ctGopGbYXMxZgIUBEAFErjfmbD7ec1/AESc7tMKmhLWb+mUmbmpX66p7076c2XcuqPCeZ0HuVH5pp5xcPmsp89qIucThe0CnhJzi/eI2ySfegfHn56evz37RpgGlYAyj30nekaGbgNthMcv86qf9DYiALSvjzeLpdSfysADv488UFNcKKnY0g+IOYlNqEmscfSta1o8gh5brFmAO+uSMToBBEw0J8F8BI/P58A5YLEeqIAjQgwlYT4GJyYxSk7UNsIQdE5iFnmd5ik+qAQZN+8lMcaTMhO/nTPHGGJeRrwhJnpJC5/bAFBdh8PiL68RBDeQg1naMKT5bjFk56+kIfXkw1GVcnSkOSya2L/0gelQ5+A9q91O2xW+58Em1ui2Kyh4Tu1oDTlVNg42qo4uURh3glsCOzCENTj631CgCgAso7mB4+wypR2TCRzZ4AMR17+RAv+2nDI6nNRf3YtWztL8FUJzWF3Qfw0siFr6nzsFt6BT0WfZ7Dx42meBkycAEZz1V6qYqpVSEzUer1vu63m9jINqA8aR3h82MswDwnNkAy//wn//tpz/70+9Pf/n7n5/+4o/nQdXtSf2LF7xB8QsmAEDxv/v3/vNTu2iTWTQhCq8RMM7h1gxPpA7JDG+A6KgDwLocFRGFmUH2vnzV6BA9AlC8eFFdcN8Ts9wMI9OC7Aw1A+KjROATwNj5FKLRDMCeMrm1bTmKGCODvf/I9aYGQ9sEGARXUweqNUblpEK/qDO9uuWbwudsSO84PYH17UYiK8xDRwoMleKyT2yCg3GfjH15B3aFybvV45C7LO1rDa58cdkLzZHvlDv9xWv1yjeVvLYPgxHFu1zZuxdKPfTuyn69eAjfWQVXjcMjY9Cho8mDYrgnYK7eIhYShyYWo3ziA1Q2YP+sDFL1EzryA2M411t9Piu7qwe5jTPM2tWU/BGBuN3+XtmX0iFUm4EBjN2+PSr/qv7dNqXcxuqi/dccNLBsZSKrHbOaDfvf774XbKjjmuWIsDuXurq62SCrTbTBicDEwmHbcSDLPmf7MRUa1jkx2AZWmD5bg9EJFFc7NPdpBxTPtvt0LBhTnLBCN9SyVH8k/6EDDo5jjNu8EQZzO4YvuVxxkdvXr8/KTpR/2984pt/Z4vixdUEAaT/Z6azFXNZWG8Aj/UD8FgUJbT15Tm/xeTRdgIJFbe5+0vQb2E9mgQcHoTHbAY7K3wZWAtL6JixqMBylSdEXQqzBfU6aAzdHcAjMNWBntfw3ddERo9yGpmjL1jd8kE5ywgCoXCiXsSkGTMqsKtM7wvGTj8kPVB8Tvi/Wy5A2ReXaQfF2v9SnT0/dP9X6SvGh/wAVGRhX3SzvKL6Jg3PORo1AdUsnY+yxsUnMzU5uIxsLzHSdI2iTWblQt+IXazumd6K1WAZ3VvPn5PdX2ae6m5xs/ccVf733jAERJ5r4nQvTcSSbAXsas75d37bT9C2lVQPFRVf3FCrKDgcg3tZ2S7MyZ0zbAbDpiZpq71sGcifDGAJPTx96Sq6+Bo1FHrMMYGGivQHwpnZW+y3q6Ppmts+enX6b+22woaAfq7YmAdxQdAOP+h/++d+6QfGzY3lQ/gbFLxAmM8X/5A/+vMwbzs4og+IAut3GVAdFge9mFDAoLraBg+JsZKANBuU7KC4p48YfBZwFQD7aNkZQvNU4dYorUJxRjhxdRHRP2QStKytQPCqOQu29Kije3t5zwFWyewgUTyDRvA41ytmJRYCjTxAM+J4psAEJnFole61uVtnZ4ldFP/GmF73xLtV241Uv6pG1dOUYXN23DXH8JopcOQaPOB0rUDyH1faEPs6GI2AxAFiFgTcHxev9BX3cBQz33qnwe8+Ag4tGrgSiZ03tgplX9iUb/zEo3Dei3t3dvvG7nXnmTNksv0fkwe3heayBE6ful1Nzd45vvb86ZwDvy2dCJGrZvWNQdtOBLFv5LYPi9MKPgg28ye86/Bhv+zcAhxUoLkB4Z4grQA4muTGUE2mGCTECYI+7Vl5vzVfpoI6ejkT6k0gUakflhULeGZQKBkEOAFYR1jkGxfUpnELkeZr8kgY+hXfS4IGY2EjtovnOU2qP3goBxqoINxbVRhH1j5Ylq/0W+9pJUBzzLIxflh0pP5uXBGj3nOJ6qSeD4sISdxa5MMrxmQDHh6A4dhkz78GybYEZjLfOsZ4GRn8o/Y2DbBrssLErrDgCxYM8NkDxGDQAKC4AfF7LNyi+nOHbBa60xaMFPAfFc+qSym7oeq91TgNRXbdpnnDRtxK0bBdp9nseNOAi4LkENXtQXDvFvwtZu1MVTU7ow9beU+3hu/t6Iv6ZH0AB7NC3kwF2CVTaRQg+D6ieQNDcnikHBTffPQQejwD5GxS/YlQur+MGxS8QaU6fUjlebEiCyQ22t18yKbeAd1OSmOAMimPzxvetbLg9PLGu56C4MroNGD8ShILiqmD7sTccaUk3vYiiIxYLgdO8mcDIAeskGiUEisOxJjbD4AhoG2Z4Dn2AYST/vpwpvgDFB0PbLGTtADHjk9JkI+sUKE5GOI7jbd2EdSnX2V7vglWFMdPN77IaL4R4b1D8slH5LVZ0pSHe94STQlqD4icrNAUbezMwN4O6jZeBmXONuqqXavvL4mV3AcNH3lDe7gRjdtHII8Dr2X7v91cZo6sGtiab16WhfKv1RzLFXzJe+3Jzgc2cW4ntbwluJX1dHXEOzvq6/Q7d+b5wbp90ZLdeutsxZOEVTKtB31zFFJ+8zyHBQV9qxVybvfsWODF9eMaL5wfiaSEEb8B67n4EM8U76KypUxQUbxdtCjguTEVj9Plq9zQaOnYeLLLjPr57EBv6Y2MCN3CHGbztwkRNISAHTz8+fdKLJR0UV+avEml63m87pVLvvN5stClD6RwYwvvofmB+HC6N7Jc7ysWbPpb5Aszd0MXmCvmZoHjqovl66htiR3BQ3Nn4zW/sDHfkFx8u2MQJYTmN/IQTAAkUVzVWCEvnegr49P2hTxdJZQLfM/TdiGERFFd1lGYndHyaZ4+C4nTagl/qBsU318NGsStt8R1QXOaolHTbSD/BiRPTiAp8E8jdWeJfJV+440SeTgWfQX/LHB9tDz+9jzUgbe391KlGwhw11nes0VneRKiUyA/97NVf9RUs9NFRcPxpZ3fckwM2+b0a2So+nHc3KH5K/D+q8A2KXyDpHVCcm8lMbgbMcSwOBqizIFzpMXDe6q3yivNnI1McS3X3UhHOHac3iBsLTN4MJIFgDKVjMrYHaPP9SKEaEp6bjm4dpignjPHgRJhtQvnmeroYP/pm+egI6HhVUDw7VtXfZLxnc/kMKG4bQog2SLBDqAd7psDuFrm7VPZaPVHb1R3cbXpV7gbFVxL6pb+/dh0sceJB1teC4rwIB7dg6JwZhikS6sfIj0DneSDsCADcBgc3ZuWlde0cid/o01GRK/vbHawdx+lAL/9oUNz6fHKveERuARSHnASpfSB0NR9VdnjNdiqKn30HlBdR6QV6j8y/VwPFu0VJjM749+WgONmjlRheExQX2/nBnWKDuZbnxiEorsfbGyDz9ZuA4F++fOn/NWC8McabKisvs1RbHa9SscQjIiIweKsLpCD1JPqc5BO02QdiprgEI5xlfCRP49XAPsZgl4FZ9EZOLJldrug9TrL2FQTmMJ2MCZ8t5leYcxtTwYCu1Zp9BaZ42WRBfDLAWYGw3mcwxfvvMmYytnKPFAIbxhRv9SqzPKdlwSWa6I/HMjy3uF1gClMD+b1Z5yVGq0Z3HAQ3wtViYNSPtfmAfNCasqXvqBCKHSJAmpbI5s3vxDI/ub2tZshViSWOtqdlH35EgY1ltd2NXVB8VqEB2pq6TfSLs76RNgU60E7dIICJtG1HdqXOecdVpDdMply/8EEwj3VaBe7ie0vNRoC45TuvTvh7r472xZBaJcWoyu/WL7susbHfikXlO9lQKU3ErVDprE36/E6fsh66MyVuUPyMtCZlc/oU29QKY7cppQoU5+Nk7XmA4mCVs/E1u1wzs9HxTLYBZTFq/DJcKjLZclXpiZIiUDztNGGR09EdO+pCW6czBl2FQIFDFny8RkBxz/sXjP1guOCW9MRY10Fpz+UjRZmZVCqrgf09SZ9yxBLno0NkLGK+ZAdmxRQvc6FmQHzD4XrLhpYckbpgkb5GFTco/hpS/c3UeaUhzsbWjoCk7eOc4uv+ZWgUC7FYkOmjEqjjBofyeEM4iGPvVuDf6vsduc108Zlnc9m3xRRPpLfZi23o3C3g/IzgqM3lWAoVa/gpgzEHfVi2UzxbPSPtbuYn35RJv0BzI6By9h0CKA4SgRmtm53TYlPHbtOBdL2WwPmCTACg/BpQPJIGZjZf699g1xZQ0qNM8V7/ho1WjsqGjLdAcUtLIjlfGzsRKVMEFP/rzhRvwPisv/moehwjPmkqEvUfAZz7NO8M6EaUkZQkojeFgQ0gnhmSqINTchzJk0Hxlv4QQaHSvlTZVoC4+ScEghsQY3mtZWYHxuRqaW2MpwzAHmOxKmfzgfwz258A2hY5xQ8BHPLL7BW1fvlbxt9TYsYLN2P6FGGTyyWckjaH/cdIivIdKBDFEmNbRuJ7o/T3eRUsCwLF0VcGxvnkc6K5xtEkmdnpi36oAsx0KW7erji7Rl6q5FvZZxvb8mqWhe/XNuB+dVf3bb/ldcnXe886fUrdnloJdoFm17YSFOwXa+p9CZo+xQDsySXcUtt4dxrbZRkghj7bAWRNPw7ijQzvIxtgpo/roKmuQE7LldvOi5dPdBZA/Fnb6HAm7erdWSVngqOo4wbF14v74hI3KH6BQFegOB/ra2A3A935kk2URZSQAfT2GT9r60aPfmWWcSsrz2A7ViC8pz9RY1xZ1a1sefyG88QVoPg0KpdA8QyCx79jznIGx9WksmObR0zx6LykYzs8zoPDFVlJD4Piqd4pqE3geJh+yao4AsWHk0haUa+CcorvOFxXGzNXGiA3KP6YgrpyDK6eH4+90ft76soxYIfqSBKxzZeB4m5QHoDhRWcOwYad8v2izQScbAjgSgP40ro2gM2Xzu7t/m4a9i8D8sd5t7UPkZwO34cAq1nAdFcep8rxIJVKsdVGlxAeDeqGUsXRafePDlztjfpQTwDFM1N8d37Y0fCJltusR5a1d97WvQJ0A4CFBDW8poI9Vbvow/yzU4gn+z95r5eA4m7LPbBj7Dyi4vWAkbNpkYNW0pJ8ldAOQPFnZYo//3VnizffBRelVVMbpJlmv9sJUC0YQHNLsaKjb6xaB7+RZ3wA240l6RsC+0jm11T7jMoB/exFZusGOoYBYgZQFcQPa1PHoutOQz/hwWxq+I3x7GHjnUBKMVd/CChu65H9KhnbVU5x+d5B8Y+f4v1Iw3t7pEOGE38bqxaOEdi4NShuYYYAViP1C51Eng0jUragDzgBXYDi4nK3//vY2eNMUuPqb1B8c81sFNtYVhu1SJGoMvZBcdt3ba7gjoSWlirmCBf8Z66geJ/MJD9e46x9AIgrv3DrffMpmP7QKWHOU6TMbMydQHv2MThA4Gv50oN7+8HIcnOUD3eCEeHxGxTfmqdXFrpB8QukOQPFYaAx87kxLvA5NvGmHLgMR73xOaKGAMXzM2wQsIHuoDiZb5y+w5jik5xURDP3epXNl5wRv8RJL+/GkcoW7U85yAflYMyC6kZiAexBZBifdaPF9HXFXnARJPbPTwbFJ4b5GVAcNvpvDxQ/vQtfsKJ3qjiBQmxUd21tJ+2WRf+u7tuGOH4TRU7ZjhtvvDMO14PiPxgQ78udQXGFcjZefhfg3BD1j8kpvgUczgMbO++RyzAAefj8hrznz/8YULzbPJPc77tzYbscgbAzQErqWoPiu212ULxfQqg/kxyUu/V1A2qVU3xrTnK+1JOgcjFpQv9TPvGKpS1YAcsFIJPYClWPzoDinPpn6O5rgOJq4ihl5ZFlvfUMBzmb+Hx+yXptF7uBsdgA8MYW//KlMcSFKc6g+DGBxi9JBnZrQHSXn9t0YISL/QpWsIyvfUaHBfsUTkHGBqL6+Gr6xGqe2ZThGeK/5wBMr4JYmuajdV8G+X2dXITnS6bmi/Rpepk3mlM8pjyKQHJniisDHJeUwpdlpriwyQUYlxQruIxS580iGBBBcd0hAC52oFH1MwUtQOwyH1VJRfJ5TB1aLzQJgiAQJEGRPkP8TDYCJppqFKC4scWLim9QfEutbRW60hZ/GSjuAUnBdFqqqq+aLkqBcWKS82bGexh+5zkKQWQw3Z7rOl9PS2wE1bieQH6cSHwG4vP6sj7O2QwjOZMGL5ApaSCgc6u2tibITqFN26iyGR6Aw6WaGxTfGZlLy9yg+AXizDnFR6NNIvvtPzEs/cgkg90MZsut7MIMb/8Jk2NkisOwED+BGDeq9AQ8dyOU2+51EyjuStUtBmN/yINu0DLojPrB4kCKEsszaJawhFmrhb4ExXGZTaFe7CIW+u5Hg+JHLHFSbhnohuFdTcNdUJw3hN8mKH7BIn3jVVzpM8XV/vIXv7pvL+/R+6jhSkO86/eD167buoIp3lrdmwGZvbEzSiWgR6D4NuB3AJDu9COXOdPuqv4p63rTyH4Zazv27sq62GiP9f44UFzWxZiffnf8tsu9BVA82GA+rlvvUNhow7LenI8m8yPm09m6WMVU9hzZUK8Jii8ZuK8Fitv7Xb17j/ME8wWgeIfvvsnx/QbmNZCmp095/vr03C/bbDnFvz59+y6gOZN2su5byi/vJsYSl/fmNCmiX5SAg8lqLHP2dQCKy2fToJWCo30pC0V3mhonzDFiiDfQtj8OZqfmWJ+yt9UPCezx1Yax+v6nguL1xdmCH3OAQQFlvAtdrgmftQLFxd+VPOMMiov6WltUIyiuHVAwsF3q2n+MYe4BNQfFWzsAxDdAceQTn1y02VICAdzs7i8xxW9QfDXZr/l+PXP223kEFBedmwDxrne/dR3L6VPiSRM9R6A4UNBZRErs60aDdSGQR6i6M8X37hEZ7IrJ3sflanve9azCP1NhYy+yAhttDpWdsD32R/1E2qpxUzxHrufnb1D81BBdUfgGxS+QIoPi/+wf/sfyMgOA2xnY5gtldkDx1t1Pnz65zoCyLEBxgOnZUOR2DBSXM49kL7Tfm7EpxmoZgctRdDpqaGwAGBeDomAAOzF9YITaudIWFIigOAMw3RjjZ2BMbygUN7y1gzvP9DIpp/gCFDc5smHn1JJyFu6A4rYJafs3KH7Bgv4JVezBjvsdez0jcL8Pv3rJK8eg+3EHAn0dUFxAktXPDigXmBxUYQnS3qB4EPmVQPaVdcneiX2cgfCfD4pvXhUamKBH85wd1Sno9tpMcdg1qaPrFSoPKFHc7TwEE3BycLXQed1enT7lFwDFs612JO4dcPnEcFngCH0AGUfYrQ6Kd/JNA8IbKP71awfDJb/4s16IKXf7yPAzJ5oY4IkDA6dC2vSdrP3eQPAZmQezNrLNx7dmf0aWyGQ3BJsXcV4ClboWIxs+guLtHiUhEPW6G+OyX0YqBKee8qNKaQLfCSzhnYW6sd+2juJeqcM5VHwZ5iCANAKI+ygWOcVNe+R3oHfk08AA6dAFELAsPUq4aFMY4X5hakuf0kDxD08fm69rQbK1RQPGMLkAACAASURBVPW6oHgtbZvTlk/emeNtstyg+BlN9Tpl1zNnv92zoLjpXN1vu47tAUgJrjVd28DxVk4uEXYFBV0m+geYg2rGQEzkN5yQYXJKoeUrx3qcW5mkaZfM6rxP9cLusFMa1Wkuwy+KNmG8MLQcgqljg6fTlCxlcYPiOyL6LZS5QfELRjGD4qgS7G5uon2G29QBWgubWxTN0SWaKMfscTYCK4Y6t43nAtOjKSO94dvrxS3FpHw1/YmkXENOctFWpiyNROAXzKCtgUVgOc2pDlV+ZlAZ+2AExd209si7gOMiRwfzVQKZLR8F4+o26Ht6N1bkFShu1l9knxhLvwDbp46P9sEUO/9tv1tYwN7ETwR8CDed5ymeWRc7tvqZZXKlAXKm3fdc9i2PwdV9e8/jdKbvV64DgS7iT6//wcFpd8TG/mn9AZzSPxaO+h4oHtvjoGaWqSbKko9Pvt8Ou2Wnv2fGeVV2HDndV2WnWj1e3vUxymxkSy8rPiqw7pb23guG9wzj9lgKmJnczs6Jo9fcnQs9zYOZEtMQVEifMu7Q3hMjLBTzG4wuY37pYwG7Kl6K5QVbsDz2jGV9coGxozkLcrkxgrkdpRZl4vlGs4qBuZZtIKm1pa8odGEAIeMYVQ69cvCGigaH2qIJ5BhHDGI4jcly8Pp8hHac9kNgnPuU1YiNr+oE9JVS52DeW956BYzlKH9kin/V1Clfvz13UHuDsCs+guYWD2QbBcwBOs98Fm8n2vNxQ/DvOLV0BMlFUJLRAoCTziIlFLGc0Z/ua4F5CU2nIBSWTZOhsJ0bSYlmJPlBrunDxlrKEG26Q1VpLlpPzM7Ol/GxrrK56pOWAw3I3x5aKxZYT+WENcaFEznKmdBR33VZWVoUAfb5P4xbZ4lrShwBxbHqC7a4AXKjPgiBjTZCPX1KO+2A0RqVr/iQnsc8vovOt7TeAIrLHNMLYrXqQRbmn7a64K/W+0n16UlzaGkCbG7zy3pagav7ttXoZqHXe8+DnOKqo6F37GROAsVb8FH2/HSCQU9NCKwR7xGwfT0JXaGZQSpVahMPII1jp1qz4MQcjPLUBAVYHnVg7qS3uTmTjoqFAZ/vtoc2WrbNp6x1n/090Es4VN6at6arGyvlqso20R/+87/19Gd/+vT0l7//+ekv/jgGTrbauwsFCdyg+AUTIoPicHjAAjcHRdOgiCHlefAY7MbnyD2eL5FBd+dsCNcUrEhzG66ov0tEXg0UAN49YqlGkNXTquaje0fHVFQp8QLObHOA2MOGRZuAvGcBitNDxtLgz8xyry56SEpykqvTGQrVMcvEFLeBmRzJrGR1wEonM9DsanZwB7cwMMXx7dwUCI7ABWsg2MgX1/crVLdpBmyL4vWMwO0u/PIFrx2DGlh8pI3+TALFa3BQC01A8WBQnpzA2WHlySLNPfJmRSqNQsdezpZ+5Zm+099dcHe7q0d7+3YlUjCCUScfLorvyGO3lV257bQpdXlO8Wndat9E5ixBp8hHCxsGzuZBcAprkVmLXQaLcTxah9FTiHbNNiie0hSE9hKoN4wZ9z3Ze+X4Ajw7tKvY9lNgKldmTGczYsPFiZkF2+fGQZs7AHj1PktQXPV4H2ZCqg3YtZMACCTYRDKQ2BiLYIs3QLyD4gKONz9E/msXbQIUX+vmngal+Ts9J/4ICEeQOgK9cd55+gDRJXjpaNcz6CP+ip9yFVBc0k8K2N7qFP+rs791r0EwCnXloJQsJ0wOT6vRfKcIMOlqHNarz4Q8tli/Uv8RiOOBDvhGir0hAbqIrxgib9Nl1z5rctn5sXSeJgM0JTKBn5jXB9YG/EyMDy7eRE5x8Ys1fcoHZYi3v9tc0hca1kQBiosaACJJAPg3ydkMVLwKoHfZU3u8ttC21x/3N+xz7u/LfLE5kwhbNyi+M+uuKbPWWPvtRFP3+KLNcApHU1S14EzL7Q3b6NtXWX++p9JaAmGRF3XYa5jMIlhOHUyZp5gr14GeKwt3muSzQaa2fa1VUty2MbT+HVtre7QUs5pp1PDuSXBlcFwb5u/YD+qkVwuqHfdyquVhx2Dn5H2ksDP+8F/coPj2fNgoeIPiG0JaFalAcQbEGZDmurDJzkDxYGQU9Aw2EADE5/q5DWzw+Kz3saMjcjSnGycGQjso3qP7Ri0g52gBiodFj7LDv4VqGEBxcazNYMztGoPDU8CYk0JRN9N51fPVIB/mtrwAFCdGeznHUj+dCQ4njJ66QfHVMn3T35/EFJfv8npG4LLpu4AZTteJwpgkccmfbgCAeN8L6Gk3DnkmzmelGYIPTtwbFN8fukudhP1mLyt5JfAMR/Kqzl3ZtzOguLwH7JoIXlufsEC3QHE6upycKEpsMYht22FNtsi7BMVV6RE0OQ++MTDuqKODfwANMJCW+zqJ+AXBpdcGxfNFm/J3Aw4FGG9gTc8p/uXL0xcDxecXWfKby4lXpEbRTYLA3j73Nc/uai0zuWcsS5CwMsEFXJULGvu3+jmCUA6a611PCRSnIyHSXMT0CRhHMIJ2UkolEJZhCvAcBkpWoLgGQQJjcMlOl8nPPtCRXshy5tMruHxyJheMfbBBlUwlp5L10k0lYtWgeBu/dtnmAhTX9RfwuQwLYkz0QkMZ0/5GJUWWL/fsUiPf2/1g8jV1jpk/TfPFAgQd1xeJ8IneO6f4avVf8/21/pAPsM07qDj8a3edSEoU6NqAC1E6lfCWhH8E7GXYv6CeOM9/OGdp1VZzHZ9VoDgCgoPtqe/HQLDokflJxW0bowKBXzj8g51CNpWrdgrKcnt50vDBq8m+jvZWpB4E1qbzkvGcGxR/4Sw49/gNip+TV1kaoPh/+9/91dM//Qf/QfdcMBPEiDRDTWvIUWUwwpkpzqB4WKtpkx5YB7qIZsYkAPTOnlCWi7T7yfLjmRFUHDEswe4smYLlwwaCG3TJPESUDBsDGzicQyspL5NBZcDmzeQNgeLZ6BrEyMEQ6/cNil+wbN9UFQ9ii9N3uNYIfFOiejeduXIMxIl72Q8D4qoSC6MZrSwA8QPW6k4vjw3l7kEeVjMDM2cGPlf23kDm99bfPHBXAs/dkXnh3Atz4cCZOztnMihuTlfqrzujiowXtk5Y7S8BxfESUyeOjmzPVlzx7LsFxYMtuNAzROBgoBR2rI2jpj8sQey3BIrbPBR2Y7hos+0vnUktAM63rwKMd5a4guJyelXSP65+mFxjyGMCxauEC/W+4BdwHrVrDG+7lI5AcVEcyjRXMBy+De018HtkmsgexEEqBqIrYHsGNJkvtjMfzoDiAP71/VbjUn6/0yd+0ACbBISpHutMyS7ACMLDB8a/OJ1cgeJIn4LUng4oF3aB2kYONhdv2ed3O/0QL9qs9qaPnySgYjZS+h3fmI7WoEvzpXlvEhxcmOLtXtcbFH9odl7y0JW2OFjemCCyi2iQxMxmIRVCn/aLjLt+ldMqUxtG11Y/VQEyYrU+yzXY2qtPfazs5fC96ZQ5u/yMjfczQfHQT2BLrNNP2jxGzmQ7Quu1NGGbNmXXbUezO9Xr8y0+dTPFL1ERVskNil8gT2aKN1Dcji+SM8TA+HjMChHkONmPQG3zdQoGOTPP2VBHv3Dcj0HxZoR8+vTZN3HNcZXzWaFuMxknDpMB4El54CgZzCU5qqYhQlJazPRG1JKZ4nHY4iU5g/Lgerk/LsRaOf0ApvjROIYjuSomNfP1uC5J4WaKX7CSf14VLwU8c8+vNAKv7tvPk/KPbfnKMXgpKM6AeNWvyNp7PYY4RuAGxffn4pUg8H6r15XcBsV3wz6T/LlDjzcU13bfNoD4ChSHacPJORl4c7BVLvPj9dH+GgD0YlimjC8u+ygovmBErY4A23tXzCcF0cz+KzaxwIbV71dtwpcUU2+mhfG5UMKP6hxIIAC6iOk3ZTOfBRzZpDtK3o3uGwmb5g6O5hfOOQP55ofwRZv9aL+kmbD0KQEUf3rqoOHix7onij4ApMwSt8vjaH1Ve8OMoevd8HQmAsYa1d8vBaWc6h2lJEamrTvpnH73kS6lTWHao3UR2JTy/r1HkmD6YE6OQLK3GgEqqQtpUFRToO/wcSgPcbWHUGaj1XDG7+GyYWzp2w50nwTF8YxcZCrPd1BcU/B4QAF+sr6gD5oMGS/8/EYdsJaTEMgxj7Q6eduxC1VVf5SnpDmVhIKcnIrIdE/Po36D4ucm2PWlr7TFezCR9hbLG2/rT8Hwr3ISvwPimmseQDnbHXl+DYA4pVHDduZ7EoXPdY5X0luB4manEB1l/oyWJvvqyI46svUj47xMof2iyTAE79O+ifbzHl9paYyljAHtN6rRjU6kl6iuOo794NBOEdXO29ywf9yg+ErS576/QfFz8ipLMyj+J3/w55LqIxm0+OzTp09DlDAD1z0vkbIxpsa2RqGPHGZ+lsuBjY7jhF3Bt/Qpn5A+RV6zP6PWhqVoQ98mgDGUI+fqG3Jzk2Ho+dt4m6HjxKqAmkHDhiUGgoFylmMwivky0P5gZqdPXKIrQXGeOQeG8aAoaTfnd7pzil+wcN9QFRv4zaneXmkEXt23Uy/yjgtfOQYvAcXbpZpJ/QxSdVD8eLR3QcTVsN2g+EpC/n1gDc8ee8OL9Ko5g1ffCRLstnmqnPqCeQi8jjYI9UA4q1CA7pyrszlaBiZRA3uguHTM8irnLmRSQKj/gCl+YKcMzmYWCgAqQt6E3EDtvSYo7gbiAhg3tsG0XLDlidXPAPP7AsXjxZMG3CiTUUBxySuOfOJfvkhO8fazwxQv1dSQzuTp6ZMC7JwT3HwPrYRwdfOrUL4fdCVwG2NVsfadrNTmII17Dj4oKN7WI6/bvInWTPGJkqB85FWgx4B4R72Cn2LgkQH2AP5Bk1GWsn7ffJwGxvZTwbzmTKbzdAfV2AXwiEFxpCEhkKgxv/tPyRRvPqamT9FLNz81xqQC4kYe0+960IRObJi/l3UYwLwKGMcpuw5WCVMX6VMqnRl9V0+fwoSuENhMKXowliICYfzeTPF9e+c1Sl5pi1egeO9zuz8Bc+v7964/oVszETKcKKBgWZ//yhKPKWDdtBiwJQt+Ps4UP1rz/bvCrGG71LCioqKZrR90Guv6XXLEzkQxfTjC3Nz/ERRXFZZOEfV7FSSaakG4YfvAhrXoX94H5gF8qqiwyW5QfGci7Je5QfF9WU1LAhT/u3/vPz81UBybIZQXFGL7nC/OzJdtsuLEdzASKkewGzwFg4lB+RlTHIat494fOwPELgnoxyvFyYMzI4rvewfPOVoG9cF5paaguB1F06g/XXSTjc4uR2V8yKWfiRFuxpIrKGNbsSNo9u9ka5wdV3wtUFxerHTCSueKyxoBZkS6zOmEIXxwOCfMiwvWAFdxpQFycdfebHVXY1pXjsHVfXuzg3Bxx64cg0dB8d6HdKlmbQDHSwIPjeQ0IbZAW9kVTSPdoPi1k20X3L221b3aru7bNii+0b0jZ26+Tvyb+G5YaDXghHXC9qCzUhXk0qqlrNKEdtOnGN48ouIzXTSswxyEr4TQT4pLGyvW9k9jiieDpO5ne9nwwlObLFSnIEb/DHnhiZWb7dgtZ7eQcwXsWrHEeKvs/GrdIfiJI/x9Ltolm3K8X/KJU/qUdNFmv0Tz1M94KSaO+VcA+wiQi6Azycf0gDLD5XudlamLXicQ3Tju8jo0UgrcCt6k64mX1dE6WYjHyS0AtHUicQ8mJ3AHfUGpDpzEVMhg2LO9zQV3HdNcWPOcAqdXIfPHmZPtbioCsqUrQmhqYF9PGaAXnGrud0sdaukicFFqzCneV+t0nak/qe0NulMWqjL/JYAAeeV1wsSkXp3es2WMYB3fcEEp/OUiSHCD4qeUxasUPquxjjpRguJIiaIpqNrc+vqsoLiCLDO7BfON14URAGcdeWn6FDMtCt1ma0j3t4N0IB60P5dTPAPiA8B+6SyI+w9XzSm3qibjvtrUB0Dxep8Z9pHd91hhVKjnBsV3JfpwuRsUf1h0/iCD4v/k7//7eAs3Ade4vZvzh6OWHEnE5n8EiotNMmelY0MHeA6ljFxu7XPJgyZIawO7GRR3oxP2RIu0Szm1IYtjivoVwG6K8lt/yBHBxStlcJAUQFOaJVOcDBawI9A3U1ArhfMzQHEyFnkKyuvELTyy3pGn7gbFL1i6kyo2WTQVK+XBTl0NPF9pBF7dtwdF9O4eu3IMHgHFmSEe+zKOKMCSmZArVgfoI5vEiBAIPALF66uCUs8mk3IAgipwYSMVxnubbFcDz1e+/9V92wHFd/sfAOrNh/h9Yl+aLTYB0ahuZhnK8zHYPwSZVqA4cD7M6xETl9ZLtldiii/TO4jhAlDzXYDiE1tLgLOkpYv3H8DpxHCHDV6C2Ct5Hsy5q0FxB3cTU9xyIkvalMYIl/++dmCnX7b5/Pz07dtz6W/MX8FlC8DawXjJffsRrOJQSbE/qZ8jqR8FnAiguOUHXy1i9KnanR08afMaaSZl6Uxswmp8AcynNS/TUMHbfJJYFyezB/Pasj4Q8D8EQyC6rBOqAJaJYB22sf3aAg+qUmgvNZa3At8h3tSf+/jUAirs2/ZUKZY2Bd/pJamdNesXphognv21gTTkYxvtjGZZ6IkazZ1vQY8y4KFyofXOvlgGxU2vazyTWe83U3y1Ll/3+yttcQPFOdd8z1mvecMVGAcoPuy9w8kHeXdbF0oExKqE3s5sZiHBsV7aZIonQL3Ubaw/jgJqhqmfBcW9PPsWbBtdMSMidpJIORzsLCfICKb3vT6c5hl7ebhvU/FB6+7o4xsUv2JaHNZxg+IXiJjTpzRQHEYys70Z9G6Lhr/DjcSsGGeGNjths8XHzzKozqA4PhdQXPjg7SijgOIWRjRGOPKvtTr8eNycY4C8bIORlwwYY4pUIEdl7CSjjGWAiD6G1DFLGDfEJuBxf0OgOMD/SGAyergS9OFEBw1rjP42fuBxzab3zRQ/WPiblxoe5jA8qVeuBp6vNAKv7ttJ0bzb4leOwVlQfA6Ii4uvLq3JdgZS+9hno1dYsbYf4Tj60WiFIOc8bYP42Y9J7wbF395y+dVA8UMQjYEyYxWqU6xzXti7FBtfguJur4XgVV5CLwXFaf32/LnvhSluBmF2QwtQ3OTOgK5rTDjZ5my/I6a4r0MHxTkPcs8j3lKmKCj+/NxSqDhA3lKqIF3JjpZhfFbYkHIZXZvf39rJz3ZpJwg2WuGo9WVut3YboDrch2SXnCq4uuzYESiuM1qLNBDX911ZhAN2WgDgujDSHgaLfAaKi9ZgEGcKiuv2KGUT2/z/Z+/tkjXZdSuxXT/Hbbu7R6CXDkV0aBKW1FNxW9YMNAVL6qnIvp6L1Q/WgyX1ix712rqqqlMOAljAAkgmmd/O/VOnct84d+/6PiaTBEkQWFgEWehgr6I/BrbFcjixx3pdEcBzXWN6gMHuehJWvvO0EAE2qx9sYLnlXcclm5YXJ9jhdFI4s7ktX3uXQsVaqMaNh8CUIW4nJIgxDrm4CHlsE7nL5qTMYVhSlL4G42OBmpspvlyUL17gxExftoVBcZkJosoMEP/WLnPVS4tFX1Jtvnd4AE/9eg6UjXxKP5XFgbTnMMXPgOI0x8Nz6AHwIxtv5FsEw9xqJXBd94Zrfvx0h63J8CsqKN+/rx+LrMP5CW9x249m2Q/qK6a40/EJvLov3OlTrpkrvi/+y++/XjcDr23bD1NbzSkORngFv+VIzbdvmmdMjAFNf8JsJeT1buU4vYqoDrrdGqCmR89JWqxE8S5+np9pgw8l1KLyeumJGbB+LE63FLw/LlIZLF43KC3qT1G15FCIkqJb5RegOIzqquS6qF2xWofMixptW4LiRQ3ZcU0VOV92M0iLkt5VO1kjkZYOp2tflXNzJsrNxb7RwSKz35UVydFtT63YZSh/1tq70gB5VkMefHiXifizgOJhDD0o0J/4sb21sLEF43qHXVlalccrO0HefqkYXjEDyqMJdnR6BxA3fQ95zOtGSrA9yVVxvB9QfGNMHwT+d6fAvNy6bW9Bpt/Vu7vlduT0Ekzx5foxsEX7MXYwQWxQw0trXLFVk6PZpTqYpXTZZIoXm4RT6w3lDEYCJhLbJ/wZXyJWKyqkCHy9YqdPNUdn501KplzIVobARrGfOdeoA7OD+p7FFD+YwXokwSZHn57EzyvQQmadK8C0sBv10jiQXpQZ/kWY4d9a2pTGFjfWuJ4OsNQXi8U1IvpUUFwINuXSzkz00X7hiDsA1NZWbbutn8bqFkIP5dAmSLrTdnhs1IfE4KbdahSYqozPI5ns+hxuvo/nJrPFMyg+AapSShZiPjNAvtgOfH78aqeSaxpLtJnWRRpHY1qz3wtwSj4zRjiD6h+ewBZXPzFYtPFv1weUUkXVDgcKeFAUGHdQ3IKP+Heo2gJ+QR+UoH7dh7ie1GakW4Lv5XMMfrYJcDB/NuKaO9vctMxjVlZf3dqieFYzn/3w4/3se5ZsI42PGAiuQUW9pLhd6krP2txBcAh7COM4JWZl6h13hVBu+9IZ3wYkeDhWbsneXoHi9D33AXpgFBystkmWmvYh2f5+Bwr2ntiDuvtWDka/R1RKYUqpxd8s/ZDRvg2bpmsPAex2594WW5z2mjSkCcsp9CAO1Fk7blD82eohVXAzxS+QJ4Pif/2n/xj5FusROTKe66IBQD7a6I+aWFnhFRBv9eKYF97J/25AuKhR5IhkA6S0X7dubORkYMEYIhZ3YtJwzrmSwxE55qSPpHQYcGRDR1/fPlE1MneACEiuiuTIQOU2lLYGwM4uEaIAGbiuRqE0dgH8502R2OEOZNNnXFnXn48+ZcaYeJGaiHNtNryF4bNulXbVbJND4+/IF8oP7vV06pw/oFP23rhf8a7c9mt8nyWvlttr9ZLHZwfkk/KnO3uQBihUiRvfo75PX+mKRc+27Pz4Gp0grslw36lzsugjTcAgSGmK+LQo0cGNB7eZ0buA2Z54t+bHmbbtjOn5OXlozWxVN10vG2NT366s7PLgZJ/mZ+OEBKVLkTV63Ig4Cm21pX03HGDP1duq65yxg0s1rVp/zP/NzKiBXhg4W1vjf1QItpq8rrQZwJrZjp1zW/o8XAJD+3TSoAPiQ/cEp4QwJiuXGR17Hlqjz1nfJ+cy7E3MS2aF4+RnAv8kB3IDbn51cFz+bcQdAcWRQkWA8W9Svi0ViH3l+FtmILfPHKz0vuWVl8c4gH4HxT+1SxoVJXfgSdrTTrl+EiZ5+3H/RtJ4KOlHcsEaGSksxvB7WKdEv7oW+QkOJxaZHD0Nh6RdCeYy2u7zxxamhFWkvbqJOeHIUo/MUhrkkwraPk0lowYC5ib0WgrgFDAbIBczWNmjknpbSggD2nCKGEuz84dMXO3d9U4s+GwJ+G6pUyxtRAd8G2sck015Wup7yv+gr6o/SJ8H8A4lCNAwCF7QS7w2dFyChcDBBzYDkELKcUgHz0EIs9zqzR0rPpw2sxEAsA/IB89Wub+lCq6Uxo469fisXw3SWQaqy+jEC9atBBeTXsJpBMUFdO7mFCmBcQzSdAyC5St9Cz0ymwPV9uhlEuB1XReR1sQXue/pqnc9emmf035vDdJUWRrMZLtLZai2U5W461msDZRxEybWdGsDAqMuAxEyTvloj6GLvOyHp6dfv+nJt+6H7KLWNhBeVe9afRhfIy5Em2dVmt6enQwKEUsFckcDSBFUJfTv//o3/+PT//v/PD398x98fvqnvwjs57ekC16zLzcofoG0a/oULDxWYsnoKRHjatCiSXVxMXDtm/MAaK9A+REo3hgWbWk7Wxzs7cKGURxaDRK99NKYyp2itxUNy4kUXTLQoCiF8Zyf6Ywutxco598ExB0C1yvmdWIGMbgNo1Ub6+M5iSImqJzbZ3p5NtVm9Y4+188G8G5iVenYmJ3c63lqm5SxsV0thR3DYlXH2e8fMoxw/Jzmja+Xsw04KP9Q2yb1XS3bK9t2ocgur+pquV3ewEmFPD5boLh19My4HgKghS0yambHSrNCXO82yHog2IfrWOhVkesuMLUx8LvtHLtS/Qt0LDdGdKMPb9O2zZ5evEhn62VnHdVRGMltWE9iCWZmUOwtB3k1GSz/QGGkOvwGIDvIRiBafc/umLfnlmt2BhpvrItpkXZZ4Qe1L2cO7/Sg8MacX4ME0bKurJuc/foDWKgAsKZ3SPbfqMMbNuFMTrVtZ8YVKoTB0DzekeaKWYQK4LT/lNmo4LhdtPlN84p7+pTEfGRgIVi5+s5xUOjMOLmMaD5mpriefUKbOa0Kxsnz3cvYWVlD6AXA4boxN3EK10FXMPHDN0m+hYOxjSWqYI4dzlBWszFchqC4+RI4Zg/AqY0JUlMuQXHyzxDM0N1E25tOcmBu0m+Xc42eOeCsJbIuDCKUv2lEUrLPHBg3WTggbsQqZYODaFVyKkNGcAZtq4RsHWRE3SBJecQmk6LEb2VwzNLBAJxTUFxncQLF8V5vc8xzpJB68pNyBnw6SNZS+jRXWeccdnu0PS0X7udzdO5v6NkNy2i7t1smiBFFwGoe2QGOCFgwDCdiZB5JAMnuOsA+bmvS8RMOnLjthyAat9JsK/qo16N9r2TdDzsLB+JYEg5QY61QmiHjNppesD3d0oVgIIBzJd1hTWqngqR5fB+E6RgGxlV36ZLJoDiD2zgNEqA4B9yiPb4z2foDGwinT7Qk3w/ghM7R7BLoy0Bt6AvohrZlCDY2tWrSd+qfELmUfAG2rKcphu09Nyi+rQa2Ct6g+JaYjgvVizZ1QWuKFFYW+BzK7chYZGC7vr2C7VUZrEBxBtfBVoARJdE2ugxF321gtBlizZgOxWE55tiYxO5v0UOPUBagvRXTNCAboDjVGXZP2TYTMEwQ9dWguLUlMYbKO9LYPhcUr++jhMEugfT+MMJGG2SaP5DrD84Up4WWuhy2pm1kF6x3VPHqRtuJtl/ZthOvffWiW8buaKGr4QAAIABJREFUq7fq+IUdDrZgl8oSfQFQXFp5IMAtUHyj7WPb8oDFvjte7xQU323+drkNgPA0kLb98ucXvLptLw6KD1ha7OgkgJnm/xBg7+qKhTzAwztWExxRtjUquLMzQh0ozmt/Y37tvKMrY5uvmxZV12D9TgBlszznr0b9G40bgeLVfgsbItj/DbgDs0y+n8nq7Oe1zZOgy7Jr5b1YGzHeAGw5j7ICEwkUl39rHtxv7bJNySduDHFhQQYbWcSwYS8eDdzy8Q64Bq6IVTMHQyp5iIEa9sm4fVEG/kzLJ24Dnn4ZqA4wmMCv9a5vC8DY7QqO6iIAKJRYgYP1wqzuAMCJKS4sVmNC0wHQ5K+tJhXcMUXy/GQAMyOV2U0pHQycblWDUe5+JIFGQYwyeJGCUzOgm9fcsEzy+7RzLqdYtPoFhsD09hAUx5iQcZQDHWq7KCg+CJ4IYUwvFmVQHL4ImOfBYB2dBloN0m//+yt9mC0/IVSLksr4xBDELVE2PXnCaVIQ2MLaw7Rz1UGBMmaOY4qN9Gm1J3IZhG5zz+yqD5ocA6B9YvQzW5uDea4bKYCGIFKlRSTGN+tGuROiBcjjPotYjDhJhvsmgrU9wrbau3FBL+t2LauBUPzge+zhjh15odC/eUVFJVEf6zy7H8PY3tBLOmfCsqjycexPLivHkYR8wbOqqTipgnTFXV2mc//z3/xPN1P8QnV4g+IXCHMEivPxMV6grNheCxSvTuQIFHelXkBxbyMB2przKaLifiyIDCN3JK5iivumxAbP64LinUNUjLFLmeITRxHxUT3H6uZfcdY8nj2c3b9ZUHxyQSYD41vG0aZOeHWjbbNd5MOdeOLHLHrleL6GBEZzZgbycXteBBSfCC8ZX6HqRef7d8RoPSO3ru70sH6bwKqjym9QPIz/EZB7ZmBK2WqAz6raGasfDRRPTkm1Oyrr+lFQ3PfvTvBpjcG5vhIUr/17HsB5PMna2I8AOcwvEDj8npqk9PQfh3NsExg/BMUJmHPZeDuM9ZuIG4M2bbLDDqVldWyvl8E7AfL5SQNPr6EMRv/PWI3t2HgD9xTg+Sq/GyjecuNKyhRLC8B7FBjRj6uXPl1AV9fg5AIDNdkvsVli45j3UzCEwT7MoAneC1CaT8QmUNyMKgCamg2BdnMaOwaMGMSWuTVgF/LnCQA5AYpz8Cx8ufCVGNzeOZ3ELE3IWslQ5vqVlJkBQlvO+ZKGk4lgKrd820mA5YPA08jP4jU7AMWT3qjfJ7DOQDrfPz13BoGi/eWiYLzK/BGmePjDAc4VUDz5a70l+KPZso+v/70nX9+/gv1p+87MPqYTNnxiJfVqgg14UMfThnGaHltcVlHaBzpdD1BcU1q5HvP5yJ/4bqsfjgJ5nuIsLox12B3pTQqYzmA5yrouc188Gid994BdnKzRZ4wFjgtL7V09KK5KFJf2Qtch0AD5oveeJcEv8XXFkYSW7d1icSRdg9RIdBrHdB36kWwNnkMDPSSNwOd1wsP3Sii/NZva9J//zxsU39Moe6VuUHxPToel6kWblamdQEiOPh7QJbiO+nIoCo6C4TNemFxu1AFXINYOVSCFKU453AB0S/4lsAiwqGu6FcozBYWTDB9r0Cmm+ORd3rekdJ7PFI8MfRw1nADxVzLFFw6WioEZZ2qQZTOd25nb/CgoXrKnHqyJ68yZMzUdgYsqnvd7oejVBvEZuV2gAt+siqvl9tIdeTeg+KSjU0CGG17YVmdkdgT4MDtiB2xVOs/87WBibNW10YltsGqjrlNFNpi8V7dtJ1CTDPqDDr1W27bbTG3dmo/suFwJis/WYD19UdnAONp8IhCiWFwsltNr7dSE1cLssDqz1IBEfOeguOQbncB1lHpg2IwNYHwEiru9NFlfEaIz0AsvnxAW4uuBlu/Nxr63Ax17KPbhZgKWcBw113y3ljvc80THZXDfJIWKguCt3LcGlCOtSpmLDuoOfJcuVchksJYscbPVOowAKU4aG1lyvXPubsztflNI7So5qY0S2gOgyPfMl0g7eGE7CoEZAGXanEEOc+1+ZlSPjjEmS92EM9RLg/e1NyDXO5N22slf2LwJwO90CVpJg2VlHMAzwDexII0l7qCVrWuAVfpsPkUc4I/1mGRb1+dRoE5FRFJLf8IXypMvsXOZBUwAYewfbS5xruL+ZIT43pI2x8bYQbfWtHbpq6ZdkhQ5n7SBaDfGpS6PH82WfWBLOPXIlT7MnmzzhZA+zSh/tZwQIP3Y/pZTNHZ6Bramros8T+t6amWPge8iLlFt3BPZRYsNHFLDnq9lGPbF3qC7tJoGFDCV6R91c5CNW8TP2IbvAf2hLebAO95LwVFeh5ZzHAZB6HnV7YGNtUwMCCoUFrd2yk5zUGompP0tdlyS9CrAbenUIk0XAudq81Scy7Dt86fMbPoc+S/tXcIU/9s7p/gp5XJQ+AbFL5AkQPE//KPfP7WLNsGu4CgXNvmqLEabfwXERwZD+6yVQ+L/I1AcSg9dTfWJva9GfzOK258dy50Mye9iyIDPZwrYDCQGZf0SmauY4nCMUlQtb5vpX9M84SMmwhhA15MwofBcSbNBhqOkV4Hi3u4jk6ApXhvNSUQ6m7pFTuSVyJboc+B4MWDu+jOT4mYCXrCydjgt8ZobFA9ZXGlQXjKQL1TJnrH7Qi8/Ue3hat5IQXI5U3zS9jPA4pmyeN0WCLkBAkMX36C4SvZy4PlIsDR3dgIOl7dtsl4emY8p0DtQJgx7jOZwYtBOQOrcf7xkrrm6flwAisMNzcB4thLcrLlIqToQn1ItABDjy7b0gqw+sB82jtuuxfbyqbjQGUOQzUALYBd1LsPKLVKaO7do7g7qu6vjTuwxsPMx3wBmNIA7Lk3UtCk4/q8pUhqwA1Z4pAXQ/LR1MoTNn5qmg61aY7Q+V4GN2s+OKd78HW1bM34b6KjpORQYSWsG8k9BIHtBuYMpgKMYZZB/mDyM/aY79QBw2FKEtLbMQHEFwaIdXqf5X+3fsBMOQXErCFb5CBRPQS/2YWjeGRwWS8jkGksMvp4WgV+or0dOXlwYasCTyaGm4GSGffTyMSt1uedM1tYoiMJrxSavzeIDUJxYtX6agNKHamCgXQrbg+I8f+qUv0jtntQY77f4Y7Nj3J892WaAOdai6TYDiyV4KMC4Bg+hZnx+eVDJFqrHafQPPlUxBcXzy3EQgfQrVm8BxZs+dF1sYHi9wLIEgjzlCeUPx8kZgOMj2ypAcbMuCgO9PuPBSSvH6xF7l2vhihs5s17f5esIAwsbA9kKeI0iYIH0KjRFQk/GbPO/SlADAQTZH/ikrOhNfaqC4qxjedzTLF2B8DObx/p1g+LX6rAbFL9AngyK/9Wf/ENK2l+NCQDeeG011lmRsBHC5fkZBbLDQIFyqZ+x0sF3YNJpRP+jXK7DTPEQTc4pbiaR668R4+ZqUNz7PADgh0N4FShOx+LCeiycbHPo2FjrAg8Hu3Lt29Loaxo5fEhpFkeoszzYtDC4+pmguG2B45XDBsAFa+ucYYQbrwcSsA1uzzjaa/i5th3XeWW7zBTb68QPXupqub2UON4/KD5eO0fyeASEZL5Kj7sGN3NrHLLP3j3yMzHFYZAv5fYGCyaN+eGEWrZeCszm3SPzMd4IQG/dBnZkO8cPk7rIOctgBDZSS16AKe579lEArjria1Ecl0gEhsy2TOxdlhUD1bV2x2Mn2pS82VpiyjxdAONTAO8REH7Qn7Wttz8IAlIAIHan/fuTMsGNLY5LM79/95zhYIYr8y1A3Qpwa5BgnE9c8XNBjQYN3kiX0smmSkZBcay3StxpQLTYPc4ejzzdwdhklqH0RDuU1gQxPEWGtsk4+BKglr8PPoIRlaSNkRVBX1PINa43AKDZ5W2hPioDtJB57BLb1oYEigOcIVY9g08ByprAuV92DxavFYxrq/aXz78Y+zsuqQsGdqQYcd+zsfl5XBm40pk0nNxJv86Cs4/sY+47UgoJqgfzN9aQsWXLnMf4RgQDrHgFxz58bEzxI1B81u/9tf4zlHx9/yrWXNoKE4v6u6SWQtopAY1NMbZ5r/n0dXSSBqv7xWj/KIB5temiTapnnaRmILhpZ9NYGRAPnWQwLeko7UNcEgqwG8AvQHOecxofAAO9Z54HPyAWGPb8CCLg/gHSRbZGHag3zqbrz5mNkgLvptKNHe8nNAbYEUDrTi/WEeT30t8OgnsgdqDWsHFiTtg4J29nMB9gMw5Ty5nIbqb49ZrwBsUvkOkofQqqrdEw/nz0NztZI2C7PcOXxeyA4swqx/P4TNZri2x/bKD4t2JYFuGYYaeL1DV/p/zlHbI5xGUEyYCkarfTp8B5GWwcvHn4RnQlKK47XLoQtAPAi1K7GhSvwIITqwZtK9sxaenrQHGV+eDnTUHxcHDI1ncG2rTND+qA1zfa9ht6Zdv23/r6JR/xjV6zlTvjMALz6C5db+5OXdlwHTjWg86fZ/LuA4gzWR+D45sjdIPim4KKYqeA450Jd+EC3G3by4DiKqOdtXAEikPSXSDA5WRACwNxxdF7Kab4Yf/MvnI07/TMGtsC9ZIo2E3sEHYyPwK/V8B4tYesWR35xEZbixuDr54KlDIYnMFiWALj/PxEoM9gjFcdmsC8DhQ3YPzXBpLbhZqN7diY4g00b0BPA8Vdp0LHI1haAeW+Pw6mmNzmhPkNkHzCFHcAitNVuNnXTlAqgzxYjHac3dKhKPBPwHcBxWWeYB7Imi0pDnxIo46tgwGU6kWzGQBwVYAZzGq9r2mih4oPMmSKW3qAqF/HqQOVaPiCxU1tsXnPTMpffvnF62HftDJkkTZldKlp+MNlPTE4TRR9qMnRXKclvK+t6LVJz6b0DS0dRgRgTIIONuI51Sn6H+Qr42iguPS/ja2lTwmW8A2K7wzYjvmxU4+up+MfVXsEiit0oWlEABhbWo+mKzV1DtnXFqRS/UFBF+w/zmKj2VT3skHwTEtb60lX9cFP7p/qLFyOHHo563JmOzfdj8uXI/ioDcx6Pd7D4Dm/HRqsStxlBpmYrk54hYPidJEy5wOf2PySpohO6ziQD9wIjWFgvEywaYCabKPW5+7ehxKg7Fjs9G7dPmKO6F5T8CUrfwiK09y5c4rvaoG9cjcovienw1IMiv/lH/99x9zGw0h14mvEU4KE8qkvGgHjzPTeSZ/SyiOlS6sfLAs3nD58fPr0qYHiv9KN4sVTY0V2BIqjnOX889xUbJhRJ7dBcVMcMGjHkT0GrknFraK0EwBdDbLQnInRXT9/QVC8d9T1oglvWde/kXqHAVcYW+jihmU/AiM6Y+OtQXHdxWOG+YaWzIsLVv2M5/JY1Suj7WytVxqUZ9/9muWvltuVbd8dg7qurgDEZRlM0jl0xupR2gfXgNGbLSbXQJAzo3O3nV2VEwMZ5USuzwCdduV05ZwZ1vUWfdh458PjNhHYewDFdfs41io7oHg3d1Iqh3Y5Fjm6QTnMx3LdUMxhbrz/UfkPnzMb6NE6p/OWmKtSZsK47VCLo/m3AsYHz/agOAMaOe9zAPcxAMcOs5brymysIXluw/YayTePlV0YCFajIq8yl5EzvIESepGmMh3b729fNZd4+7uBIdEUOO5gjgcoPgI7wVwEGzAAQzLF0oao/5h2vYLiTrCBfVdz9urEAije/lafR0k/Ojbaf/ms2IWeEjKxCdVmHq8XCqZYmSbr6q+5PFoLcM9SqxGgmo1/k2kDW3Ax3OE7dbI5OCPBDAdb0FOTBwI+/LtMJgB5YH2LvBzEBwP849PHT439HABwBcaB9SCwUOeJijzywHszOBWBfeg6zvTkTOee0VejQKV/RkFLSYkhoCIrrBAaWLfeP8kfrnNMQfFPT58+gimu8w8THTKwIUxq7z3bsi9u4wxesGs/77TtSLb+HjCLbXBwSqLdyaCpUuyyYvuN/czXgesZtb0R4LLFmfcI2sMSrjAMzLZ1Yz2g9ZDY3/a1pLySaUs5wo1V7uUpNUkED9E/Ta8FfSj6j06d1DW7spV4bKJezvEd+oTlpO/U9cd6iXaTjH+QXvK1a4o+3ATsEfROtnvyCPGrTKZ6uWZb4yri0LGq29ueo6ltj+yFfIJgDIqzrhI9UycwveMGxXc0wH6ZGxTfl9W0ZAXFxcABKIxN3vJ/oxIowpFBDCU0A8RFZ5s1yaA4NzCMGi3Lii2D4mqotM8Si2KQl0/r//D06dNnetWY9aEXjSBiGcqoKjWNpmcDM5TjQLVw2c6i5rZk0JgoMCY7Bru1X/7/fBSGNPUMFOf2ax2ODCc12xTdoePkBnmZat2O3oPiNdqa+uPVGTBOCrVVbSmy+vldrRL3I/m4FMcNjHFFAYPnLq9dw8h8pgEnINdwpeG527YdGVzZrpjNO2/+sctcLbdrpWGXXS0qTTGcGs/xZ/d62quK8XMDldK1MlhiY1CuPXDGKIb+7JxTvHmvi7yFHFKAzoDi0zZVqey0cRMM25bdZn3Xzt292rbktiOzM0EcXzD57ZX5x9ve1EkZdHM1LoegeBeoKRKSrVPTVMBWCPEEUFvlmoHaclx5It+BHyXvnAFuRHHbG/xVKdogkwNfmKtLggO/h+qcPafFy4h3tmJIB/XgiaSn5A6dAZBX+z5ao5vrdgjYU/1kmaa3HoLiDoq0Czbj4kwHwxsQ/vXb01dJBdBY4g0Uh51u4KXhz2AOAvQdgeJxNN4uq3PGH6lrBqLNRJ4FBMafq30/Biu1QklfYRehKcCsQDUebKCGgFVM3pA1yz4KAzUGipfxznNPF30Pig8+JwA95N38r08CtrTxGTFNuzktXWondlvTDRQvbHQlTjY/LPzFkW/i7Fa6FLR9Jj6c5W1HkAOydKDK38HMeQPSa/oUWZa+yiIUyMA32QIKbkHXAewzwDEo5GEhnQhmsh7MwHikkdAx1ZLxEtOffmIbAQT1d9v807FUUPypubciQ9JJxf+iLq806k/1/cv5V3lndP3qgWpbty2IKLgN0qU03dEC2jYnJLiGgKquMyzeVlUEq/D5IBhHwS1dr2gN+9KYoWBP27z0yzMj9aGzvO39EghVdL+k1rIVYLgU63hcyqxZWj/Gc2X2ibiMeIKvfNclO0il3efoV92Ug5sMYIcdFkHr0F+B9fj+TXs89AawmWxP9fV5N7w91qO09EPHW5c0hzjsA9ub+oDreA+sOoExmwqKZ5s0gPRW8//2N//zfdHmhZrxBsUvECaD4u2iTTeqaZOegeAV+I7I3QhI7lklbDzywuHPR38HwEsAbmFnzAzTFgV3nmwx/FM/KX2KKynbH6TfdtylFQOInoZj5mggKsh1wHSZGEa6j5lMKaIr7ztiilPkdgiKsxNsm9qRA55kWvu3HWFko94ktu2U9U7eDLOgy+EhJjEI1LHQG7dNfLa5IRBywaKKbm1V5s5SumWbjBB8/iAra9SIlzPatrp8WOjKtj2/NS9Xwybe9nINOKp54aTVR5khPg7lrHvLem7dtMdmyRl2FrdhBTa+zSDpW7fbtgl07fRl+M4L699pw7TMRjuGDKJnvbR/eDYu8u5yzJ7L4iiwEADk4jPdm/CzPd72QF++z8E/Whf9Z7F3Y62eWU9777A5XY53s11y5p2XDelsTm3MNTU0RmzsbG3BAdfiB/qNwYjSwWz3oo5S16LNM7B3aEcUm4RJMdN+x0w2jCaY4nIUXsAQpIBQew3M8C9fvz59/fpFWeKWb1wMOwKHUX23ZgC8VrCQOoa1AqZljlwSIFFYw/CFqowa+64B3LhYM4AULtlFo9yuT3pBlb2KlfyIfn3rZWrT84DTuTxm/gF4diCpNB2gc2sbWIepLBiNpve6PLPsexT2IwDudFTf+u56Ec8zU9UBPw00tLQgDtyQ7FiWIIStdIZ5IYfFmG2bAHIG0SlNEJtbM/022jOwl6iPauvA2bVPCoT6glC9At3dZNL8YQXBIxgQOcWDKZ5BsF43ra27lVR/W98/Zp1OZIDlTKcSkmZPOlh1qaaW0hRTwhLH7LeBkjlMjYw4jQZyHBw1XZHwgxEjHDqFdEvw84j5zfPRgtzBE1C9rzpT07xgH9B9RdvV1nP7Xi4NtbskwI7D/ROqfw50IGwj2BkF4FdVS4xvBOiwL3OgiF9jwYa65uLfOL2yOUMo2JAY1/55oNlIY4W253iYDjxSA+t2aWA/xvijnfYZ+X4VKxsFDU0OiQTBdQ32nT/7vxoo/uHpn//g89M//YUGSu+fxyVwg+KPy86frDnFR85XBb+TTVSMQ3Y2Z+A2DBFleI+306Nn+f0AP8Eq8P1/CCB+ECMgGYtJiZuiss9S21K03OOzfhSwcyR2QXFXqE4j6Ub1hwDFi0IcTU2VERxr36YnDuPMMTTZp/ElwIAMQJ5ZeLUHbojtpka/siauNO42t71gEN2guIzertwuUH9vWsWVc+3yjpwAxWW84I+NtdfgFETf4l2wS5v22CzZfUdt3Vkg8vLxOKhwu227AN5G47t3Xlj3xuuPi2y05c1AcUxbzgMLNhTy9Zpj+DOD4qpS4sa/nwEUX8572KAH8/tVQfFBO3ZB8RFTXAFxA0Ua2AEA8buB4t++PX0VUPxrgOLfNIfyFihuAobuAphbXQUGQ3Kg9hgUh1+T/BPsjWJjwqYt+XHN6mFWdL//WEX2xRlQHMw9ZkIOgy6FYOMWOPwhaQIF9BjMRrv8eH4A+AC0u3aQrV6JRng32+YO3KY8vZZLHH4o2KoAeYWC34KKEVgEyB+M8bD/dwJCO6B4YpcWXZ8Y3MTK1axBiubVuA3Wi/+mVENB2opn3c+RdYTByT7VWVCcma7d/Fwqr5+rwGPW6VhG2U/IucN5RDX4onMIDPEGjIMEBuLKqm3dvsuAN6X6MLUF7aWNJx2X9aAGO5kQgPZigrYUuGB9Axhvv5Ff3E+offjggDhSNjkA39aTpZlqJx9WfkKvG0Mz8h41JRUOwtfH5MEz5/7Q/AGQXvdeD/TRaSRa96FqkQoLl43GmLV2+8XHdSpWUHyEr9VAwaKO9vUNil+rF29Q/AJ5VlB8VqVE7CXanplpI8C85h8fGYtc3+idFRQfOf5mnsnjGu2OmnrjJo6KJdOAF7staq3F0oVQpK43CiL6dgSKq+KlIzOVqYDzkBOU7L2A4nnTG7CfNsAI3ac0d1WK5HZKfsGWSnkG8zbPYoygib4vs/SoDzco/rA2uRrcXRltDzf0nT14tdwu7d4mKD5niKM16OW6t7uA9aOg+G79IzluA8+XDsJeZdtt29DPe28s7PQL6919/2G5jfY4e2/1wvW0ndYwnW9FwcmeZIzSRCoglviIrLBquq/AwVqubRu3tYIzr8cUVwss/v+nB8UTKWNuG70KKO7ckfFO3RzrSOsi1n83VSvI1wooSzCY4hkU//Xp27cGiDeGoP4GG1LYgm0jKvO8rpkaCIPvwra5zzhnCVL+VbFddSZWOc8A7XiH1gMgHj6GAFjtc2J/j/efWAsi0U2mOECfoIr2KSNT2gA+pUBBGG+TA7dsO8d8PGSKExHF6yPGI2QYAHmkT2EAW76ny+nElyw+laTVBFBuaVQ4N3YC21Wgp8Lsy9I85Yns0gVjTfdjnABwVz+lss3xvZanVCnCrQIz1/JIy/zSoAzmusjTUqVKyhQwYe2iTWXXN6a4pQh1YHS85p+xTe5uYz9UuZfzYRLVC0Pqvq2mTAmGuKcfsTng5DALOLt+MOl28xqBLwLDOag0XDQc0RE/X5GazPxWfebr4fuTpMPyCzZbH7AfyBxne8D6aCmmoA+hIfV0hJ6wW4HikQfJNXKXQrbiRZiIsab0E8juKlBcc6zreLO+r3tI7LUg9ZU5wrgYp8clmaL+CLCV5TbAZ2YLkuWS5tPAbrhB8WvV2g2KXyDPGVOcHW0scoDiiM6NF+v4OHcFuVmRcTdQbidin0FxvS071n/J0e1OhbICKguCjTT524jMNa8dyvlJtY30KSJLtK1EXatBPhpSPfJGypF3oldMn2KaP8VGh+N0BEoYIP5B0LRmwSWNncYlZDExQeXRj9OjxiCUypsMhM/MH1gCODZ6M8UfUSlXG8QvZ1A+0ruXe+ZquV3a0g1QXMZpyhB3Tem6Kx9Fn7R2QyiPgOLPAcSlmxvyuFT+Jyqrjs3cWFXT/YoffufIkfI99IqXna1jExTfORa0K9tZXR34bPOoAna4RBAXXOHuFL84jsbt7Fyclee2Ha2P+O6FQPFQFd1IAxj/qUHxysB6S6b4oW0XxIORrcg7QqyXCLwgbRBSqOi8U6agrI/GFP+mLHH5/S0uWBO2+ElQXG3yYH+rnodNGP/gz6r2jHVM/obkw9PNUcEGvfMIfkADa/jCs2A7ml/SBc3gkJBFvAGKMzblT5Ifgs8qcDH8t5NYIi/1iFw0AsXxmQJbdDfREBBHrl5Le2KXfAIor+BQ+jcu2SQmOfSn+gIqWF1OyL2O8dZeb5gf27uRp6DAiQebYN2e0PLEOwN/dOmsyo0BRAe++XNsuhZo4VzL2m8w4hVk03n4SS4hHYPiH54+fnIky58fCeBKuW0L+B0XvMbKsnXPOqnYb3iPwKdNT8olxKorhSFuARKUg77y+SMXU1qAq7LA6+ekcxiIzXqdTsH4arK5a+lQwORmULzZPXphspbVy0HBEk80NyvTQHOkDAo9rktMsQXcW3A0TQJgLvn/XS1o3WEHknbsCJW6xq4ExTmIJkE+CVrZOxhktr/TKRQG05+UBT7D1RzIni3ksu870XMkXJ/8GphMPwUYv0Hxa5XYDYpfIM9V+hReRAyKw9EaGSnVCRsB4rOmM7Oi/c3v6Z6xjCMNV1WjKUf8ofBiXaqCszM+KSI4hF2l3nzZi0fy3eDtc376JmMbWFIgDIpz1A5KuIIWKwb1a4Pi2CjRzpmTNHWeWt7B0LwyRkCv3WJ1E8437Ck3Svo/zkWV9LvpxmUmAAAgAElEQVQMu06Yqvcxb8wEuWBVUbM3arNmdW1jo5qN+o0ql0WuM9qudSTSFFj24scu8K4diQUIvGaIs6ncs/ieM3JnQfEl4LfTmHc9WDsdeKUy1Xh+i2DChaD4rtSWc8zmT1xgFc5TsykkP3ID+Yxl+/FTc34CIOJ2pB1sY17utu0IbPc6WlAb4FHKjb6W1HE7bPd9Zn/WrXiwxGk7p7xn9PwmO7VzZN8KFE/8hYEFAeKBB3763Xw2Bxz0Qx5ZAkSQVgV5xRujsLHFG/Cj4ImlUFmA4jLDKJWFmoQBROM7fD4kUIymz5A9joIKlks6gO+/0mWGdoeNgf7BIu/vXqpAh7o5OPkaPlI0TW3qKShuQRYtTyC1DZf7QgRuLO1FYhKzfpAqjdUdOsTsYwtKOKsboDZs+nRhJoCv6LfIgJ4Z5RjXHLq9jSrjXgCbFwPFnZVrEqd5+gGAOdiwzvImEJzy/47A8ADLQRMbs3IDFMelmhUU19PgCrx9UtkK2Ra+9dw631DbDyreH/Ox5XrZ7lbc/8F+qj/uARcdcwDiAMU9ypeCfRRkMVDc9QkFlqqekUxEtp4q+JuDNjYP/YJMO71Q2N9KhDYQ3FLGRfqUAPSzXcLrIuMIAfibfgHWcyBrD5qhLX6pZg6Wcgqinjke6+NKUNzZ9SY3qfvjh6dPn3AHAGNTqr18r9C4gAa/LMMDk1k7PGWl63dA8W7SD0BxUiGtPzcovq0ItgreoPiWmI4LjS7aHDlHUJpxNEsVUgXFxzZjrJbKkKrld0Bxr8Py9OU6cpqSzMTOoPiULQ7jkAxmvIOj9c1xRcR923GpoHgngNAasF2PmRzjyKUGS9FfMrRrdJM2S7AxltOqKMhZ9FEx/6opG9usMWigta0MA+PVOHeRDEIXB6C4mvz2Q80YguL2DnX5r/nZrekGxesKvkb+772Wd+1IHICZ+4C4rkAw/q4aj11Q3MHDiaCPQLqr2vqz1DPdA35wAZydI6vyiRVq+yOOCWvqiOYMPonjI87MAQC6elcV/TY4HmeVSxVYSGD3Ym3vDfKqvVp75Eyd1bqqZ681J0u9FSg+BNPfOH1KmKidfYexmemDw8CLMFwp96wAJd/8sjVhi4Mlbr/PgeLqG+Q24DPbqyzFyaj9YvuTUVnTNU5ZeC1XqwAbal3iQkeQfnriT/gw8b68ie2A4m2WjCgg6jaNGXw6tFLAT20yniarBo9Sk8zdUBIRBc0UmFHwBoAN5AR/A8CUn47xk7x20bDkBGdQXNN6sO/FADlajs8gh9SPUU7ckyphVZwlHKLKlxxLAMa+1Pml4CaD3zLlkGbFgUaUA3ioTGGtQ38r01bQPjr5bDnYJXWK7jH+2y4kBYMcoDjGdnzKDDNs19tZSe238f110iBQPAWzKC2Jpc+RC4klYGiXawrgbQzoZM/baYQyLzgID9tD1hKvPaQtAsfMhgvzU3NStyAlzWFnf8epH8aR2jxt7cR81e9iXkcKkThFUcNcIwJkIttNphX66QC9g+IcnCzacsIQh62W9oGO1DikX45b13SmMegbYULW8ge1DRUY1xNHjNuo3HWTAoiO9oicMQ9Iv6cjMrNA/YH9g8aP95SD/n5oOcX/7dPf3RdtXqb0blD8AlGOQHFswj7ZcVyjRKzb9zBkuCmsFGZ/+0bvefa0hmQwEVO8fmeFdZ8Oi6urA6A4lGZlJVcDEEYfFA0bMzmvVfTdGQpJCBPHZQWKh4ahvIy0xR4pWfru5UFxso6PmHnddwyK85j3jPGRku0/mzPFIUp35cPWz5Y9++HV8HjGGts1jG5QPAt5V27PGJp38eiPDorvjdPbgOJr4Cw7p+9iQryHRmywrHeaKYDPBsC5U9fLlekho+G7Ti7UQ/DZHJuwO9RvVbZrACJODlg5I4u21bbM2rZX7mVBcXXl7P8P+vUm8+otQPEH3pmBWWjoHgA9cs3nAS5dL5WkUczeaYqmGLfJurNLBwMwsdy4BpAghYqkUbELN8+D4mBWR18YsAVjewqKEypefZvRM7qONX1KMPWChah9BaOP7XyV8oglDl8IOqIPNFg9nJowO2gZEu98ijzGAXuqAY3xx3hizToII2C8Nt7BagLowTZtNWlKgABqBegxUBwpThSkRW5rXKypgLkHB/jyTesr61CDBydbCSubPavmsT2ptznEfQ3F53ce6YnkKK9gI12kCNDQTiAw45YvK5R8+xQNgEwAhH8SYBzgONIz6L8l7Y1dnOreXjpta+270Gd6TK7v76nrZhH0A/nbtrZakC2Dy98kaAidGCxxSsmDNKwAOgw+0RzysZ4EdLXgGNa76LcCCMc8jYCmBDZpfgIg95QoSOtCecZxgjv6A9Af8Tm9h6wtizht1wEung5LAmEy749HQtNYQV/2QX4snZQGpMjA90P7/FJQ3GxDCQ6b3Fr9GRjXoKP2o5AKJCip/QPw71Lz7zxiOSdhHNqhC6D/4ETcn/3uBsWv1F43KH6BNCsoXqusRiIbYG50lIfOgOJ4tILhsZB7hgSegc4TB1xRYD8RF23jYzDHwGttg9oqpGRMMbiNYUplCYqPlEJRMmxYYr+qm1L6PAQXav+1QHHTv4cM9m6/InqJM8WjUBe02HUIF0xxsjc9fbnuH7wRUmMvNPB2DaMbFM8KZFduF6i/N63iJNb2um3dYIrvjdP7BMWPGIuvK+h39rYLQHHe/9+rnF8eWJ0FXdROGdlZOP7qbYPTMlIUtJ2uZlA/Bn3bRvLoP3t5UDxsuzlj/OXHbiDRXXtkNhij54/Sp5wiGlQ7yo1D++P5oPjIDp52dcDC5ednOsHZhcZw1RMUXx0MaM+1POJ60ab+dw4UR0qRDIKGvlKQaebXAMAG+xbH0tWcLLlkIXnLAyt2qAS+Ild5BdEzmAJQfGwlOBhciEP6WgV62v+SLoHe2ZlbZge3X7jwTd5ZdBfGTN8aF2DOQXFL0WG6rdUpbGUD5YJkpWQXgOrMYm3gnZcz8TAAnkBgzfkgUpnaW3YCIPkFK6X68PfFn7XAhYyUfQXGOKd6dKa4+KPKqq2nKtrjbW10oDg6TzJvYHhj2wsobjnFG0CoADlOKTXZxYzqfaYbFD9Q9w/PkP7BHIrE/BBmtQGlcsFmY4lbGja+fDWxuAvzW5eHBp1iDX14+vzpkwGktJd0mEWbi3YqIeUC1xM+lQ3e2opTcaoGAeobC1o+jICa7xMyb8F91HzjNCvTylbg3vTULChIAvYLe4vQg+mui6etCUADU9zjalAcqrzpYDoF0OTSxkvXrv72fs/sQjQeKe8aodXS80FXtz6PdDy2lCn0veMzTGydGxS/UE20tf0vv//6rnGFa7v7MrWNQPGR0VoNODYEA5RWRQdj8dDoG3SHDb0ZKM6PKdwyulCTjdQHQHGPHo6jbonlRcoldYkURSc7U1ysZNxYhjGKMtUQ7VgdVMshKG4atkQ5OxbByGH36DI5V1075kd68xHwnimOuaSWq0Vud53QTVDcuUmUe17fZ9+03xw5vWC57YGGdNCh5Du/c4pfMAjvvIp3u4H9RkFx1wPvVvBvPGF3DNyjJlbH6WAevWVPXwNYHdlRs/mXuLN8Id2hk3OE9IR0b1D8gpm2a4/MXrULirvRMHFBB7YjvzLbmqjsYlCcnPVRK0e+QgXFR1xxBlE0hUROn3IEij9ZyoiZLBIDkeDRDC6r/wK7q2L7qX2S4ijuspmB4mrb5vQhQdw1ZubHD54yY5bVQ/0DyxNb0lb26xvgNS6Oz6DaNCVT9T3MF1CAyIApT62iklamqJKHDkFxAe8VrkfaSZWZpgAAKBegeIB0AMwFQAd4bjJtGQEAZrO9nICc9kXz6Tz/clmkrwqK53cjdUrrA8YxGPhhpDgo7ilWNB0PUq2APfutBYq+KyCJdAmx1sIXVob4RwHEP3387MxwDVAYKN5k5n4oLXr3U25Q/EDdX7DpRBXO1ZKYiILJLX+4BEBagMRAUwkSfvuW3o3vBUzmYJSB4TgVAEC0LZdPnz53sXudCmGQiF6wE24SpLH0b3ppOE42aPAGLGctAwrgABRv9ePeh1CUlP6/BUa1f2OMKJ8eWTHF9VBKH9DMuv675/FWCdC6oEAjEJAc3KwnqxivOp4iKUD7/Ukul26B4BYYhh5tjPHPnz8n3Ssi9A1D3wHdLPrC9j/oUuhxf9+IXb/yC5KJMbAKJnbLDYpfqiZuUPwKcY4u2sTimBvbttCKMsGmzozr2kZWGCPQfGhQk2OdFGFZiKwouQ1s+OKyZWaVDxWdaEu7hIYBarNaORAwMoiZ5T0CxUfOhCqrrDSrk9PlA5xdtOmq0EaAlRKMXzDhoTRTkkQaOabGe3W6MfDRoW6sWbn6WKnTMTL+Qyal7jQRK/g+qay3e9P+mORqG4j8ag7KYmFl42BSuDVrVRENDTOIvEayhODWbFa5VA27gP2yoj1cZqeaZHJtP/AbKHjVmO6LYgRJ5Kfb3F3N3/VK0TrVybuulzvHIueg55025XCerIzf1SSriuW6YV+9+dT3rwKKD9LHJHCQdxoHvFSAWKGJ7Vn2QSvY9btb3d0YrJniWT4EznibAwybbZhwfVsDZb81Z5dzXtLJ5byTOB9Ba8kEggmLfLap1f5vbn4qex2NSoQIoR8cHe6w6B6c7qgEB+A7v5NzInCtLwWK+4xkWS4Yx2li0nPBhEUJk7JfusY5ZfVvyZPbWOK/aoqABhBo7tz2rObibz9gz8qYGXAKm1pTqmrO/gC+YW9bbnEZboKtSbiYt8iB6xcQeuoOm6n+DOUG9zSR6lc4yAy2njEuYaSuUl7rOHM+dJod/vB4ok8JTpwuQZups9/z0JJvgu94fUg6TegvgEd22Ro1BakZhPGdGOKWOsXA8kifomk9FBQP0CvLKoCqbvyQPiDwvKnOXCQCOLXH7BVWXebi9nVStLjk20dKFbtI05i3CCDJSmhrglNXEDPUfdKWfsFTpigwLmxhu9xZAxMflSWOucRTidcys6r2OvxTlNrcYniRkX8aT8PX1NPECiLLSQEJeijYzIC4Bk/sXgbkxyYgXTdTXXcaFGlM42CKQ6e1Nao7X/w/6wMNlCFNiupVbYcFMpEiRcjkyhBH+11/Olu8ML8H27upO2lQ0/uKIZiu4aCW4ydxwWRS6WX2wcUOnRj6GXpameKqfzI+E3sHV4vgghku/pWuP9MwiwkitgfpXe1DC3joHuhzwVIYt/X86fNnCdTCbkHAAm2WNQ1ZMavdlM/IK5zhOx2hky9s3rBh8PwNil+rDm+m+AXyrKC46swcORsZUSg3akKKcE3aWMHxzNhQ5d+U7Ag4R5X8nSgQGExWwPxMyZUlx1/kwhv3PhOg2xlDAI4psjrkQuP7Gl2jz7dAcQdAD2KbxGQmu7sA09hGp4KvuloLTsB1+9Iqs7eS0pvNDbykb813u41+0D7IXNozYZ5zGe/J2gQZ+sXV8/jQ3KuNH7K/s3ziWYupbFT2NkWuxKrW0n+bPuKtP0tfd/u5AgTltE8BouoIhuu7fuvqfafHSV55POt237k7M0es391nf6RyowDvbI/f6tcGyH71WPHecXndNaXalhBKGrbBM3V+JdtmAK5zFbWP67n6KChuLKMKikxUgLdL7Ba9gA/OMfZN7Sec/WxmgIWq5kms9+mYDubasOzGnASjrr17FM8jc22cl2HnHSM7Z4ORnvpUjiU/BIrvtnVjrqNtM7twxILVaInZ/AbqAABsdmkD+pQl14Bx+luAcINtfv2m88sYk+1TyQNr8mmghoCG39WnGLbPTmUycM5lFY+yuUrpLhygsXf5M/bv8GWUFe0s3gTcF+FaW5KJ2tjWdindod1tbMug+eb90hnVplekvXxhmy01n/dG8QYohPQc7LO1qiBvt/29D8SstHQpCnC3PMbGFKecxkZntaBGsOkBNiXf0cGq48m5tlI2JveLFFlfLCyv9Xmnl+8BINMLXPlyWtXRDo4iL7n7o+rrNSBUwFEDRAGKIxWDyLjN1VV05oRM3rufcKIry6Kz+dbLwHRfOb2CF0gQyABSGXM7HaDM6wChI0BoqXUMLFdbgFJC6XHolH7D54BcommgeZsfSG+iE9B0n91/It8pONu+03Zpe/yiT1MgYIlHMDTqwvOKyjC+wCKOzzV1UNPhAKlD0gySazfiJM9B8qQ8lmk/jUCp+ES+b8QoahCw3RlhwS2UqelCsMcSMDANwNF+jLWsGtwIgJJGjAPDvz798ssvT//mf/g3T59/+Sx7m65/26sqZnKA9XT20iTtCeNFTOBw3X/kn1H/blB8qUpOFbhB8VPiGhceMcU5Vx6e2mWP6/7d5+U7YpGzceULmkDxYwNQHSYA6KPULf68K0k10rISnmzZouQiUDACz2GsJQnPQPEdB+SozAiEH5WfKbORI1Y/6+qDbE6C4l4vG+UHoDi3YyGnmBMavX3kp84r2d6Rdn6zwnAw+gcea9Xmi59Z7Eon4WfpJ8/iZ4r/RR7fH9MFW7rpbzH1ViOrBvHqZxeY3C2n6/0GxVdyf+T7twDFH2nn7jP7c2q3xgnAbfvV6n1HgDV/twUCW5NfBxQHZ6wHcWZ9fggUL/v+qO7XAsVhIT4ErO/YeSNbbGX7cZ5oeT5bpG8Niq9WEea4yhR7h4EkDVyxPLl6saDuLgDCG0sODHFNEwG6cgMAGnsQgHMA3wCxIZeW1XsNimNfa+BRAOioq/oyzB6U9xCgrUC6siiRKuRhUNzZg9qH+U+5O6kWZF1FYIv0ldMB8NZuLG2RDC5vtHzEoDkLmxJGUgLEwe7WFSXpUyT/OKdO0b/BTFbQS4FbHS99lgMObo9tALdrK2U1c1/q+xOgeGuCgV0ABz2nvp2AYEYugDFvOckQF5eCMY487Zpr3OZ8W08bst2VzMqa3K3nRyh3NN+yHEageHgaaulqPgxNQ6LgM1KSAIBup2fAIJYyuNjXOICek7+dELBTATr2uFwVgbFYZx5cSRd6MvMbaVGsXdY+ads3vTjcgXVKU9p6p21UPeupPmgvm+k3kSsIkHG+QqaEBD4RBDI9f3quDPZTaWUC4qURpOdxqWfk6a77suNNzwHFESCRfVKDDy0I0ca6pVD55fMvwhbXwKu1EVsk5FZthpW9dTUoXt53g+KnZ+jhAzcofoE8AYr/h//435/++k//MV+44MdbVIGNwHJdY1nNA6AeKTZ8NvrNxiozxWsE8KjbwkDgSyPo+J/sDwKMH4PiKfJFBlnHXmbAfJcp/qizhE7X52dRvyNQfOSM8WcnQPHR+M/GR8cRORsP2OC1fYcAv5jZD62EGSh+urLdMT1d8cs9cKWT8J6N3Sv7Gabqy43La9S8A9ytmOLazhsUf43xes13/NZAcZ2lm8DDtqDNQkigUQTZj953zOKOYNUZULz2cd3fNVM815nXuXebKNS9niX2t2Bdx0xxDBGYaq5fan7Ro/Ec7MMPAdqDeTBlZ8/2/l2boLPnJifkyP5z1Vsd3M4WL2SGqQ25eOf2ujguGDIEUzDmVbBbA/wBEATnv10iqAB5AwPahYIBijefQ9iv9NP8AICG2K0c8+WTBwYgANAGWM9kHXnewSGtrYG6bhPARi1MQ33uJCg+YCuiWz0gP5L5AhTHGqL8uACcFYS2Ok28IgcBSlt/jYE4CC4AeMMpCwW+6VJMm596aldBLM8XDsa3A7cAxXswPLube9bn1XbgRUtCbaitxkW6KrBSBRxt6SoqU9xPXdgFhpzz3YMMNjYlbQrnl26DdIPij430c0BxU+v5rKZcpEnpUuxCTVysiWBhexZ5ux3H+PBR02p8+Pj0+dNnTZfDl9v6+s77QHseADvnrkeu+pa7HqB8XKypuhHMcT2ZH1l44qSNYtsAxlFovppLeisDiHnxuH6apmos+bw1J00e4CUoXotHWhVlk9u/L2SKi36AnWAC4tQ57W+5eNPGFYEtbWkoc+RyP8oK8KJM8YFNdIPij+mX2VM3KH6BPBkU/6s/+Yc5oHxwK3ttxogpzmXY2OSyFRQfsdNhnFYjsd4Ez8A4APamW5pB9hAojnxSuSPBIj8AxUGfcIU/0Pzj9C0DZ4We5TyXNffT8Ls6UEcOWfpu4FyVZ8f7y2iLI6Z47UuSbWby46v+yFFhje46o4NgjmyPJ5ni0S7a+S9Yly9dxZYdvtmIPbdks7KLi13ZTzYxLm7m61ZXLnTtXm5M8enxPn9Aj+pueXUbA7EG83i1/SRM8VdeXA6OLGbkMbhLD5/Qxy+5CGbg6PKd03lbgPEV48ZeBEd1nofbnEiyJ/bWBQPdA9A+dXQPFLdwgjmOI9ibK83gDkBOd+gmoLjnILbjx1KjzXkHfzhf5WuB4rzumG3FZ1SMFjtcorvzfmCDzW0d+0a5BfrzgzDFeQ7L3JAL2iJZHVitfClbc+Ib2BOsuJZDvOVUVXC8AS+w/hpghDy4kN8cFOdc3610zG0NRoE00xN+nIE3sB9tQNJKA4A7Y4qr35JnUAV9+d87oLgTf6xrI51jOIu9OpjYHfHH+ims7gaSGsgfOdGDXS7AuR3xB8PewTdj0LfPG2jj+cKNqcrPun9oZJdg30NU5zfFDfNjuRW8TAGdw3vAuAVmPD0K5Y8GEO65nJGOyC48NIhVZRknnzWftKYWlZziTCi7QfGHh3wLFLe0RPqSeCKdGIPdgPzhllMauaURFEFqqWB3Y3vQVDk6tu1Sxl9k/ely1AuANeBFG6+1BZdnIlUL6+imm+V+h29fPI+46xRjcEdAEqdttI9+WsiCkYdCHhDiFBfKlxcLWmCX6Y51dOh0xn/k1Av/TPbTVidsFe2DAv2qvzU4Ku2y0yxXMMVzIN6Cg9JHfVecFtA0Yjh90wIgSImDrqWp9hbpUya20g2KP6xihg/eoPgF8uT0KX/5x3+fWN+VzT163YgNvgLF1Zbv85ZXsBzlYmFnpcoKth0f4SgkM8ZRTpT2FlMcG0pJm9LZYpRa5QAUb8ptddwRxwOzgj5g8LAzZe1KIJYzV6wvo3QDE4csAHb9K9z0hGKny69254YybAZwW5GtzIWBTMsOZmXqw3vMpxFT/AbFzyuV8y7K+Xc8+sTVztB77uu2jK4ExatRud2IvuAe+Afj/ScAxXeBtWfIvHt0850OtCzeraP0PlZNz4JZ7xOpnwNlwt/X/eoocLA/1/eZ7hV4nAMtu6C4Dq7Wuw5+dcAngO4Dprg6lZFj1MEBv5RThd4YWG4HztiVVzLFra7h+Pt0Pggbbq6jEQjJS2YZmLwCFN/RH7v9GdSFeeFgiF3Shku/wD6Gk69giqYAaGBPY4UrI1FBcf2v5bNVYALpBeL4fKRI4ROnwnx17oJatnzcPvwSsP+C4Rhzj/GrtXUBn6aC4nivgpCrAcgXdqKds6c89YiBN1PArfhg7imMbHG5mE+/wEV5AQCpjkf6FTDLExPcQCxlNLa8t+Zbtf47EKv1eGACHoCz15eCmgpyPVKrMXi57/d7ZWzxlM7CgHHTtZ5jHLmnkeoGzSdAXM7YIqe4jEM5ZX2D4g8P+hoUt8t2ZcqX0nQ5Kjgnkq9bQOh2OkBTpQAQd4DcLhvmRnuqlE+fBAxvoLisN8dgrDQFogEqu67FaQQOvPzaWOTt1E4DxVUvh/7Uyr7ZSQasdbUl0v9JOf1sDyNBOiqQIPGs5Em39FmoU/UT+oedNF+sjHa7zA720wDi60XJCGxGXvFLQXFiiUfWBO1lXLKqe1nrr6TFsSAI7y0V19EB608HJLvxqvQpNyj+sC458+ANip+R1qRsBcVVPxkMWlKRzJy8DlxcsMpnR7Tjht/c2FH6FG5L+7uB4u2HlVyXRgVaYJE+JSmLWYoUoMUwMo5AcQ/TTVwcPzLYg7uqtwZm0xHLW3eneGoEmrORxPV3YDt2S67TK5wD4zMnSuTlW+G4d1CgqdszIF22dx9ZB2A2nLgrQXHbX3ov6oI1+hJVXOkk7Bv1L9GT4zqv7KeP8et349o33qD4aXluM6NP13zwwIYOu/J1IyP58vrfuEIHbpU4dAKwX+ThH/RrBXyvvkeVu+XYdotcnSOBnwPFFRYnUHyiVC8Bxc32VDZxXBQl7FL7mcrjalBcjr/pS42OYTMm7B/6Mgt6d+2uyi2/z3ZRtmkcEXisbXXqPLrR44JKC2YgyCJMcWa9gQVJl8R9/aqAOEBxTUWigLkC3C15njasgSK41E1WtiECTtJpuVatT+07kGiYWSj1WK7dGZHRp8X0mH4IDgAvjrgj3ysYirOUlP2qhfDDN5upUsldbuSfGtRJQTzxbTQoVSdIB6aIL6i2NnKKR1oVk7+AbXExJlKjsB/W/m4pHAyV87ziToIJFEublcg9JAMfyD0dfrUdeOU2dm5ZETAOHWns8CYvvtRQ06roOomJb8EIHidOpXEzxS8Z2l1QXEhidQIYKK5x6DgNoKC46UJLpSJ5xBtALTnllS0MoBPEwAaQtlM0bQ9tOaeRygxHFKD/Qh/aKQPTw5K32uaYpEWxdwko3u52sEs/VXB8B4MGMPmz0ZEIB7bphM54EBR08QwC5Xh6zilOzG7HQjh9igr9DFNccatIo6X6L3Qt1lg62YKOOLAN4GhNeEy2apokRFYEY9wCF7oP4mSA6mPAO28Kig/UdGvPzRS/RN14JTcofoE8Kyieju7wTeGWn+/olZ0ROqBAjNjneGcFsXe6h2dxdLKCF8w+F4POFHeKkI0cDwJmA8TvgWYY3yNWMwy9jk02sYKYDRWz3DYaFkYFuYf/Li2aROpCHBOgG2MogitHkOoR0iMHzr8rjDNrV6czB6D/HMZA2/P4rFhWc1D8nJmahob6szN/36rMlU7C49J6+d5f2c899+vl+/TsN9yg+GkR3qD4aZHBR1qeKDoD+m61IuNHW4/sFjo7D1Z9W30vjtsBM1o9u2h9bd+4vTOAf/55wMQmUowAACAASURBVMLjHLi1jQJqbzHF4Zzm8uygt32f80W/KijubNs8Q9I2P9pkVmA2qtspd2hXvSIovrtIrJzbvcz6pwvXFNjW4EcDdeSyOGFBKhMcTMVgiTd2uM5RgBkKAKsMmj0XFw/mO5D0YsFm/wcjMYNA0TnJv9vKH6Di+zaPgiAKiuvFdu0HbGv4PBWYX4n66OQpM8VTPQIyxycCmn34aAGvApw6mKLtF7DbLmB0f62xvy3XeCsFGaPezBhXAB5sZAG7rT6MIdJ6oJHBJSrSJvtF1+F6NK62A1fjc/b7dQ9yjapbI3czgksALGVuC5vX8ooXfaPAnQFoYIn7eN4XbZ4dv1r+2aA4nQZo+k+Y4naZJkBqYYvbqRo/z22BrqZn4hTAJ8kpLqc0PjZQPIBZ1oGcm55zVuM9aW5JAEb1NYBq0iz2GYPOZYYHVuuPqV4peb8HA+FBTglswgDSoF2c/OF0J/ruDTUxTUfmQLyRRqWtH9Qu4XRVcXqmx18UoD4BiiPoSvu/xQlNKvaODxoMkwCE6Xic0nGcK17bESa5pZ1t9Uym+MQ0ct/gf//dv3v6u7/98PTPf/D56Z/+4rG74Z67Vn9Lz9+g+AWjyaB4yynOLHEGsGFw+t56oGEyEK1PcL2qoMIZ4jorW7w+N+tyfWcF91UrYtFFNFU/P4raUYoUaXModzhGznLgxh0xyCfM78PD3CYvf+cBu/sQDD5icFcGvfcHfe6B82ScT4ILuT0FFCeZLetajZXtfDCUV4ZmD4rrvLAsf4vVVTyM1A+yQC9Yoy9RxZVOwkrOL9H+3Tqv7KdNv91Xv99y7xgU3yDfjVMmFWnvgI1nBugsGHqm7mnZHcDskhex8lqnFDn1yo0+XD1W2M8vr9c6frbenfJH82sFAieG9mAB9XUfs97798WePWrL7LMdUBwOupeFbeiMLLEeU2BlJQ+en8OyG3NSzSuKrlAsIL46sLR23rFjz7gpMTtl+P5AcQbDdfQi4KFz0cC87wpyi0PfWOJyiWbLF/6rXKb5vbEgDVBWkFxqUvakASgC/li+egbF23vBHMTflmvFp4e+G3WFpdAINn5pW1F2busU/4c/r/YQ+ngEiuM1wZo81rIrUNyo2F7JqH1+eSadzgCoAoY7PwdZY3zBSERZ9d009QyAceQWR+oBgOGeUxx5jTXHQkkzObEsf4OgOI/2jj0NUDwHD5+U0WvrxC9cHOwJ7C9LqgWkx7FASfv+e9PBW0jinkWw06+9mt5/qUdAcZE5BzvsAtWvX764fpQAYQsgGntbU06px4qc8JI+w/OI29jKRZsWmHI7RiO+OW2VBlH8Ak1mpMs80u8RmMS9DmxjaCzc6YcEXOdZfnZqqXwUaEfKJQ5cMqbUynEOcN2H+p+UYkX244P91JjpWHOi40TnaU7+q5nibVy0SdLKOK1m0APrWd0nlcWvZgUCW3QvBgTwSjnFh3tZsYsEFP+vNyh+lUa7QfELJFlBcTa2sOjwmpp/aWaYjUDx2lTfAAww52f4vdWhq+3jtiEympVjqEIxdAFs8+IsCzUUOgy1UEypH7PUKnB2kBd7dhMxVQbn7cjYlWpxmY07SwRi7DhiK1AcbU/AfY3yxsaRgewaHZ05jWOT4RFQPI0Vb2orWQy+VzJ823wW5ptHcI/LAZy/YJleXsWVYPF7Nnav7KctjcvH4tUrfKegeDOwu9vgR8IREOR41u0AkWfkfoPiZ6RFZVd62IteuVJjblw9D9S5GrClCT8dS8p2qkk3rwLFpX0FBDkLivd9nIPiM/kyEKoEKU1ygWPeKiOjL7FMUNbk6Ue7f41CrwKKl0FM7zxwKv2x3Xm/Xe7HAMWHARLkyEUaFTuCr3PBAHE5ih/5w5EmoJnrkUOc5gBYhQ0Ut90AF2tivnc5xhtLm5CYGSgOP2LM3p4zGd1+LfZ+AsU/NQY6gHhbF8zc1AW8VLZLUFyN2ahn4O8Ia1uY4pamAXrNCD3uWdiaVIBb29+qbsEDXNIooJxc4BeguPhxzgZXYOdJxkDbJgx/+q8yxUegWaR6MA2SglczzbsU57srsLKpO1AcY9j0JHI/G6g68ttl/tg4g1UqIOINil8yF64CxVuA8F//9V+VKW6pU5Q5DjBbgVC9RFNTpCBdSsoXj3Um4KoFxU0vMyscf8vFnRaI1N84paOgqwPflAs8wHIivkWuqSLXNSO8DoRgRvZy6JkMdWudfudB0fVDV8KCcrFvT0Bxv+MM91AEU7zJXtNKXZtTnEFxZevprHLMw8a03dGA4AYAe9WwceIj6ZO3BMVtW4KUb1D8EnUT0/dffv91bT1c+87fXG1HTHGZv8Torre7zwyzEbt7BmZz1E2NrLjkprsEoapVsKc/fLBjPHQxJl26gHePQHFntXhfVfm0/zE4r0dfcgMQwXPDrxqhHuGLXF9DxWzPyTvB1i6sCURIkaePU4n0fejf4qp+aG2VC0NhaPqFH0dgd1Sow2H/zvY4fZ5ZX6mlA/ny9/M+UPusDb2tPHAqO1nopsug+BjY9pDrQ/rgPYDlVyrOlQH/kJAueujKftLsvqh1z6xmBW4/Wr3kJoxg2xxYJOPX3gWz7aFXjzMzKMcjAWcZFH8O8Ln7bBd8GyvyMR3lIWEcnGCqC+45k3yweFcBB+nO5qLXYhuFN4oMqT6zcaDPnxXQMCAv2UKjhszA7lnqk9Ju3sNxFP5o2kifJoBqB4rX9hKTa9yVvN4876ZfCBZgNkPVKY2L9ZvISdodfrcdla4sswqGta6qLWj5dI3OGuUOHOzRuLiJMpl0sCF25uTB/F4+zraK68/W4GNbJWzpvhzb2QogVPZtmVVHoPyqAyRbseMxPg7q0qxuYyisRuQ5RvoHZT3iKH7kDzfAvLHIDdzLKQLQOJMBAIMEOJv2MQBQbeh20bteGqnygTyC/ZhJPVoH554Nv6AarFoXPrUT9uJHpL/pvZ6dMDfG3tlP3ki3QuAM+S5KuIYPpexFtlazr9ByDeteGsC49YHWgKeoKRcxwhcBC1yY8PJuYosb0ApfyZniqlDjotS0TYRcx2q1frqaqI9uwG/73HGvCNjktWfpUmQ9Uq5p7on7mDX/uwUxWrDCbkK9meKPTgEQh22qMnM6tLbperpoExcnCvBtAcOvX1rebr1Ys52kafoSF1MCe2B2uOQPL1gKuqFr3U7nWADFc5ULEK4prdq7UA4XHUfKKt1Tmk5r7cw6LClV1YcFnM6cssAeVM/q8wDYPR8I0p/YhZqhaZNj4Lso6sq2RLUTeG8sOqXkIe/TaXG7NQOB63hiaatac4MjzaaKn3E5GSfz7xzL0OlCP/aEB1V95ylyj8tFTe3mTA3M7B9lQxitgQF2AvwncKD5iUQ8foPijyqY8XM3U/wCeVZQXBe3Koi6aCsozq9nx2Z0ecwIFG+f1VuLGRTnqFftKgPW7TtVzqHkOoVjR4cqU5xBEY2eq8MnxrOG0k3pjxwv/YyBatcVFoWHcuN6qqUKZeiguGkuMClgsDbnIN41Aa1GTs6KjcSMd1eK7IAWN23gzNmEGcMftfwsT1XW99k13GG4x87fu5WkxIegD6VNWYPiz1t4Ko63NeSfg6N1a/F54njRp6/spxo47+fnWWDfohvNTg8Ta4ZWT0DxDabbGSl2wHVhiu8C26N37j57BEK62qFA7Jn+Tctu6vL9edCDCQ+rIWfOXNLTztYYjtXuvCK57Y7vrBcO9lXnhgHBA+D7kfc7y1qMsXHLjoI0Z1jnqawteP8sOfRY67p7wiZB6/p/TyNcuUP8zgSYq7YVopml2BhJIggPll/0gTnS1Yv5s6nst4JI48Z3+4mO6xoUn73zUlB8a2lri8GSY9CV5xGAFr0YTgFvGVcDfgQMshy1nBdcGYpxZD873tZA2quO5ojB9ka8acBtNjh1nrUcuWqfuf1NQLt+1af5GLKazV7YuUxzxEofTWWkBABgwoi3hwkkFQZdTMuAO+mTBqjJBbY231Ngjpncxvb2C9wAupvfID5bK89McTxj33kAr33e8rXbz5EtfLXttjWd31mhQxVEeadVaxiYyZ97eqCidkEoQ/oh+ID3RZvPnwGEYsYahmY3Bi9yU4OCJfucBg1b7vCWPipyiX+VAIfqR9Wd7ScuVIyc4e0zB8TtVHkEvHRFYT8F8C1pq75+pUszI61Ke5fkFJf3qqINvah5xdc/5El0So3wlRZAw9zVhjrQDFsAenn1Tqi8pJcJ6DYVzyHMUmXgPbqnEuDMJ1yMPoRgf8fO3sUtajk3smqzDqyNwWmgrGjNsnBMKwchWh+6TAQrQauZRhd6ZgB+derpBsV3BLxf5gbF92U1LXkEisMAZENQI4S9ucKf7TDKmYE+es9O19g4reB6fV7LfpTIN0fKZ6B4GJs5ktmppASK56gg3qN+TrAikqNMCooVK462uZMjTJtgrydln3J42bG4wlpX3TUxsTpQPJzxbCjPo54+R6bvoBY8CIrPnMXRmEx760HbXhYyqwfpU64Gsa+ub2et1DJXOhyb2MEjzXz2M1f20/b/Z7fpkgpeiiVujXsvoLiZ8VOmuOunBwd6F7T88UHxgYBWwdKjifqzgOLdKQXdWXjerIISu3MM4k51wxA5Mb8fBcXdJkuMbPFOgYL7jLgKFOf12we/YgLO+uQ2lh0vXo0FO4lze+jAVuoMyxNle6N0HWQllkUiXEyefDlQHCM1mIh0mkJnSxAqHCxveWoNXAnQm9jgLae45Ba3y+McCAcgHu/VQIkKE+PNF7GyP8EiR1hH0wqw1YJj95qfV84Kdic1+f1GnknkodlphQVTP6+oY9NAOm7rkS6kC8wbbTSwm06gjipufQSgrYSgKCVeEgBTS5uCy/viYswgBQlYNcgp7nIMxP4GxU8agFP7ugCIrdq2fkAmA1t8pBM5mKjjbKlsblD85OiMi7d87Kqg+u8FYm1pPoyNjYJIExVpUlQffvuqoLgH6A1P0IszP1oucQPG5bJU1W9MtvM54WlXNG1V+9xB8Xafg+k/APR6UWv7TztTAWItv/szYA6TDRrBw0gvJe911VQA1/7w/rwhhfkddsA4yO8gvAfmSTfSaRzoNzocpTKywIj+OVjBFYdA+ZUoj7CTA1DcxEgkT9klg+AAIugjdv3ovQfzn7t4g+KrAT/3/Q2Kn5PXsDSD4n/9p/+oenzAjOBje1xR3XCbQjhilM+aPGKSy7I9oLLxxt6Ud8/gYEVmoLhUqiyR6twmwxDK2KKER8pNjwy6lkvHZdKRGEqnkhkeoTQdfIGRQgrV2WFFcWWQnaKBLOwDMNgB+4FC7B3VeaRyGWX0iOIGt2qTJTk7Qj79XPeCYYhgBorHI9fAvzcofoHi2qzijMm2U+U1M2DnTUdlji/Ke27tMt/fCVN8CCgSU/ws4Fhls/v8bwMUp9WwE5g8mkgbed3PzMOjfR71PAJ4Ho/vWjsgdyZ0drL1CzC3WLHbqXVGbd6dp7DfZm2p9bBME6BKxAd9BpCi1nwpKI6g/no4xt2yuVzt1sP5t0gbsmGhaPXPDiwdtHKXZUZVPA6KHwtfx1sZir0OtRlhsZMA5RRM0X9HmpQGpAh4Z6keAJILaO4XBWqKAMxPn29ktwMoam+Hz8E+QV0LAYqrL1AXZCOdtDaxH1HJOwyWKGOTUg+6D7A9exYqsgDtnBKSQPGun99NHo7M8QThVzYgW8Ez9X2s3XbKFbmmcaldgOIGoDJjsrHTiUGOv1GvrxU/jevLZ3pq8lF1cGbf+VHKDu1OECOm6VN0/Q3TkNo6wlyX3yU9jhCEHj5K1kv2fdjOLz/iOm8jQJVWnOt0TWGi26oCzy0oyHnD9QLib09f/vVLoACNhCegt/6nlwJrEKzlEpdxtIAW9IIyw1WXapoqTVcFXSus9MYUt4CKth0pVixtGZ2Q4aDLGWlWmwHPQsfm1FAsQ9MVg7m4gw9FGyv7O75JbSPbuNf/7RnTm0gTZWxxt62KHj3aDVL7d2yJh0FxnY9KIiA93+FLD+xdRwz1xQS5QfEzK2hd9gbF1zJalqigOF9WA4MUQPfMgaovaYp65sDy5+1vTpfC9cxA+KpIoVSuAMXTzcMVwD1wUBIo7g3kW4MVYQ8g3pNnpaMnAtJ7wi3Kj86MjwLW5zybdCHoTHkOweaxkoQhm/b4bFOXFCcH9bBc1vwoO6YVxyz9tYNjRg8xvgZyEFMgHZXKM/sqMPuqepaL+6DAlQ7HezZ2r+ynGhVv/PPCDHFfpm8Mis8MaNVJyIO6maLhcB3s1fGeQfG4emcxNwFqLQDBnVmuOve61fDaoPguyAwHcBj0dnGX81QTpbP9zkk6lu3nD1KIHIHiAHiz7QZgMnfqKlC8iZCZxR2zzgLYIeqBcF8AFJe5vZOKJeU4Pbk3HNhoRyfddp1sHaMFU7nJd2uTVGB79uNjaKluPH845TZugA+AGAHqcCGg5RkXEIgY4qN31cANAD+wDJUBHn3mQEkGxS3dDnUe4JFeKKm6rQYZQuO15yGPAozTuI7SooxlWJnmAKrB4bA3pzyzRf/aOCrQ2Wzn/H1dSphjAEQdIC0scfhiwQTPdze15zSto6ZsYZZ5agIxKMkduEHxLbVBl/jRvqPxSjrFAUYx8onj3yNdhuAHwL0bFN8aiVWhNhrBcGaynD4Jfq4GDDVlSr1TQXOKa/Dwy7/+q6xnBKX8Mk0CwgGS8xskyOf1BytcgXd9J9KytPQpCtI3NrguSU7V4jqlbYvSXpTdtwFXoDgHI0d68xwAzrpbmdto6ayeURjDQXHZS2OjlHsTOKBYA5B8+v7ATn5VUJz2Bw/m7wDxqwm/S2Ac1HOD4ivhnvv+BsXPyWtYmkHx//Kf/ptdoIAopq6iuI2db00Po5EXdlZsY2vb2R+WDgQGLRuiqGfG/qlGKwP4o+gelLq0qN44nLRhAXYnUTUXJtKnjCLqZnTIRkMRupqSBIC53AS/C4pDy9dLs+ydiBh3gz5ijFMfw1hFQfOaZo5TihKSu3YIvGxEI02uw0k7AMbD2ChP+J5d3jkDxfWQmJHJ9zf8sQOnrao/Nyh+geLarGLL39+sazyaJx5+btFXAsSln28IijvTZjp4c0CWQT/knz0S+ymgcWFANp3b6/bJ23cm5jOMzf6t4qrJx0OtRojJntb7sUFx8XE20ECwWINNSYFnFqaPp9U6A8Y3gNauXVRX+u6BdxyC4jRpcjnMHcyfuJgPj/Qg+V6wScfB/n/ySOC2+Z4T3/MxYbdfGf2Y2RdvDYo/FOgfgLiPguI9qaXNgQlT3HK/yor69bsxDgH2ZGBGgBYDVDx/rAB3SJOiF7yxj8BjxP6FzJoEVPRgdqpHVJYCxpGCpW10BlMZozIHwIbWm9871DPFM7i9D4pnECflTmeQPRaMtUHbp0AW+g/dPLDHyU+ByhdQm9JmAORW5qmdqnXgm1jixDBv6Tc+fvrkQRiRoQFDrqZ6VP7Qzt7ZIp9rUv04z1t+5Xp6mljivh4aIE4X1E5P0Nyg+IsM/wwUh12t250a2HJq5td2eabm9QZTXMFsPbnSgHEhJgoIrmlS5DLNlsPf1q1ejkppTy04iZRVepcD8pJbiioDt1saFdzpAFC8AfA6h/SUGEB5DRwqq719vnNfQpyuGcSZCayGItuzP233d5iiPNUFnLNe3iFhqF4NnCt0udXl+4bD7ZKGyPvhxMppiLs/tb4CqZ/DFHecixjzhiMpPpX306PFkeyTA8LoCum5QfFrVdANil8gzwqKu5Njyg+GFjPIZyD4iF0xa2IFsUeAODb5Eet8BIqvDeaP6oAxKF4tL1Y6ZjQwy7szke3Y2XDxm7JILEMnIAUSD4O2guLJ4OY8pkUJJQfWvmtRzCO2Efox2xwcVBclf+Ct8luqwjYjuNvkdo7uw8ifRVlHYPfsfeY19O1wt1rtFP+PnYn9LXroPo2OfMGLuWD9PlrFlQ7H4xJ6tPX7z13ZT50tb/Bjjv+0Lx5Iu651bwGKbwF+anEO8/RVwG8bFN8YUt+vdlkfB3XugLGun+v7Vkbz9L3QboMCD9V5AhTfmJYr41n18/5qRn27QY+Z2OBUum2B/dWdJZ2PHbsaG0qpeHaC7mgKzvow/fxRprg1ogPOOX0KbBo1zrzZD4PiNjfc4ezsMX2FHjMHfE72SPWFNzR0BIcmExPg3UYAY/fir+H4HjLF9YluXcDnnvST7Tkdk32m+Hjc0fIcGInht1y3mmdImN56QZzlEAewY4zF9rmwwS1NitTT/rY5Vtc4GIn6Pr5Tpx+7I/8DNrhItNnGgYr7KU68Y7YWK2uwyVenip2bcVA6atAxWG8wvFe5yejzI0CMAPnBENZr4UH6AVNeMDcGwC2tAp+GdTCcLtIU9qMB4AKUmx8hOacttzgD8PATtK7GFAcr09Cugf3L4oD8qoQ2RLYW6m+oBK9NTYeP+Y9AoX4iJyc8VYadvJhctqk8LWP5I30KWOMtwC+HDQandR+U64YZ8GDN7+uxKShuOlKCgcYmb7rv27eWukQvugRDHEFCufzQ0nVoDvEAxpHeiLcCBEA09UpcXgzWd2KJ0ykeAca/f5N2AdhFXcx6ByiOUzL7qXJndy6UVGxI/zKYLNClWaXEKR3smLE0LPidHjgDjkcO86ZXq40TwVSYJpGOiu+Qc1b2fGOJIVzZ4g+D4rERuU1BAYUEim8oX90XVj96V8HRzw2Kr2R47vsbFD8nr2HpI1C8GqE1N1k1uvCCCk6PXjwCY/FcMuwPHJMcxdu8HEc0VDt+XwxX8IM7YJeVbu+6w4jkbwLuNtvFrGcoHlyoqfa0ATxiVH7QCzXA6DMjm5+TVm+A4lDKBzFKqUeAeL8YSRUnt0llPADFR87ZSGGPgOpdUBxs+PkVoZ0szEvpXcaNo8rhd3vnrJ6dDWAwy9Vb6b6YOQIXLOftKjb2ve26HpTOdv3PKXhlP9kVeU6bzj57CKTRcWodh+tGI9yuGQWzB1o7w/FEZ48ATMBhohq7fNZjdu4OKL7bvAbkqHTn8t1ln+y+c1huZTRPK5+A4g/XJ8pt3ZWH619XvVPiuaC4pIH4pnmGfd/lPhE2Udszevej7TlT15G+6IDPgX31bkHxYqcksHEBFvPYbIPiG2imnyDYmYy1zKYdpI/tncK7ChQPmxA7aKTRQQBDQRNNAeAAioDhdoGmMRA1lYqxwRMorjpV5qsxJ7s1ZOQc1N+TZ2zPK3pmpIslnQBdoqlAuTGf/UK1zBxHe9incWDaNeA8V+32tChzoW8/7caGDolMECK2fvSgePFfyB73nMQGhCsr3C5d9FQa6itJ/3GBH7EnQy7KNtdTlkT/TACuBrZuUHx7VnjBOSguK8gDL81/bDL29EVYbwBk+dUDUJxBcskI8fEGxc+O1hAUt6C+jo/lerd0UgDFPb2U7ckafPr49BlscMolDuY2YwOeeooY4QKCf/0mlxxHoNLSnxjWUIFujRfi3qL4rbpa5xt0oAbCNn5IP8MljoChnYKAbrITJr09hQawfx7ANZ+u0S0FoLjtEe6Oh92aL1zOiyNI36r7+I6LYL9bGi5bgriwNuEvnZncn1r3/X1lxzwIipsJoR2k7AI6f0rAYsNplhMKIKrMyh+d9jdR36D4xto5UeQGxU8Ia1a0guI7rGyua1R+lCe8GnlgKTAThEHx+jm/pzJCRmC6G9vWWH3GGCIAosvRXXV8Q4MBvGRlm9QmDOpRfaaFYBMm5dMppWB6cIQYLCSXneHT26C47wUTKIdAcT7muQTFZ4r7AHjOx202eIEd8DDvw4hNNWZYzetwgEfGpp8DDy21GxR/SGxXPrSxv5963QYMeKq+ncJzkCsu3AyI8poWci1zIO91QPEEiItO05zi+Jm17wbF007dUxafBVj/BkDxjf6Lw4iASPLm4F+EhhntLlcyw32+jxjTNNTPBcX7dZVZwq2fNfjV/3svl0lIb355sONqZDf1aSk2bArr2A4ovl3bxhya6viBvZQIFdlHDwj24J2PguIOVdKlp6xXFehR8BugSGIlUgoUTTlkaVOEgRigOex6ZYojHUu/S1diDNIYifp3uxtpQ/r82dVOb/9uoHhrC543TNxTA0T+Ad1b0Ff2LxRbREoB7EFjFqRxYRJj+2i/rz5SgEbxFHMscv18pB+6mXKdE/gBIE1B8c+UesUu6jOCjqdUKTnGU2DC64XvBOdgYocsQPGr7bUd++pHKHMMimsPmsQ9Vz9SqOAy27aHVeFWUFz4YnphqkVCblD8gckxBsVx0aXcfCq6RS64bMD4t68CWqtuNPKF5BBvzHBlh7efOK0RgTyQwJA7HAA3wPDGQNd3qB5GqhTWydDjSojTmSR6kkDw0IcQyJz5XUUGPcVAMqwnrVd1rd/lMGCL834f9g1SOdn8N4wHoH7bg5IP4LE61U3tO03/AmAlb7gJFLeLmQNoRx0NFG9RBN0XPEiOvX20VwP8L/s7M7in9sejoLitdbRTA9FEsNwJ0FN7b1D8AcXwCo/coPgFQgYo/od/9Punv/7Tf6ToWjZq2iL6/LkZUHpU2NkScNCIcVRzhMOQrb+RkgUM9DBWsYGwAUvOZzmmCBaDgrnxE5wE/VxUVmg6UoXOtzBQ3CKMqTxxddzui/x69TgbrJRQkjjOaPE15Oxl5dlkC6Y4FJb3tb+Ih3uaFJxpfMfQB4pZqrdINI5zeR3EXncjvKd3pNnnjuuIWx1f2h4+B+4Yjs6nnmwTqnOextwdSnofjEW3Gpfc775tKwbo3JGNIMsOO+aC5bxdxdXOxzVQ7Hbztwv+mP3MrZ4dlkmBQjDGtiVzVNBhaFIxM0nWsntgGL891TxkrnKqBmM2XAKKKytw50eP+C+40ScNy533dmWe/Q6S9sN1BRi07MNzQMNl5esCh8zsvaEfvgTsVp+uk372APWeRhoBYq0hiWdJbKi8sBk0BAAAIABJREFUnvo1WJ9D+SSfIo/UdgND4zltDYCWM6B40W5SZQdylw1TLg5cBAPWs0FL7IDivNIPp8lz5nexU9A6tVkmb4VzO/heq6uDSKzdgYDEtiGgF+OYfhszsF3MhsGKS9ws762kRGmgs14OB3BGyhkIpAEmu7DTQPPaJLa1QJzxuiwHLoPUit/pnuCOPirF2JgNjfer3Rs6DBfYMTiCsppPN/KQ61xV/wTAgL8ObbAPng2Kd0qA/Q3OIZ5Tpeg0MIDb835zMEH73sDPlqM4yVNizg0YVXakf9eY43S5HIg5IBI5rATy0WwxbjDF9zTk7mr/bZRj/d1kPdMPEmiiC2w5L3SsD0fDcvoUA8Ux5oYaXibAZ2y3l7Xh2oo6r85XPuwCU6+eWgppo5qu/PL1i1x2iYAf9Gs7fd4Y2ADEBU9BOiTGHojUBxZ4G2NlnLcc5Y0l3lKz6L89RzkCJRaUFH1Gp9Pb2m8gfYemkKMrgRMJNA6CLQMh+wkd7FuYDLb3tDZIjnQ6kZcDvOZn2Mkk1rkA21mnq462E37enj51SoDiFgSFfC346kC+Iu1RkwPw+gC7LXFSxoKStc/UHt3rwdfkFbJB4LN6/CmrqGIxMAtgQ2nQJkBx/d5O+OwskGSDHPh7N1N8R5qXlrlB8QvEyUzxBopnZRMvqBEyX0jMrB78XZ8TY5IY1sihBQNYFYyB0gPAogKUCeRmhWo3A0t9pgTwbu2VgayuSMjRTyxlU05uYNOzLqxipBRHaQiqssGOza0AQnmjata/m555w5q8zx1eU2JQs+lzdq6oj5nZfZw2QMXZHwmas61I+XfPxVMzMDp9bj4fM50wvNichu046czO2pJBBXqTOVKYIvlyattIJ+t3ZjzezsJ5hffeDfHxmJ4Blk1X2gS7pr9mJM/Q+DIMh8BjHTJbd4mF+NDErj0dVbKSBp5ZN6CCftOZ+DDQvDm3H60fRvzgNaug36hlm1OjT2+12c1ri/XjOwOdd98b85c8xenD2QGhqyUHN08hx2bYGb6HjNKYTVJ8RP8UiDzKBDJav/mzVtt8jYyexwVdVSQVhNe5Z3YNveJIp5zSN7sDelTuyFbYsSMIADhsjjvkK71FDK8peA5bZFVX3KgsQAKAEmOdykVvFhBRXKDlwFVGI3RAgDqcK7xdyIZ842CKB6DsJjgAZrP1U6D3g1721geWAPDqGmnzAQxwZbkSk7IGQciGjrHIKUa2koC77Y8c3FXOMEwNQE8gCqcmAMGo5MZ1YgrNGF8f1SfBv+M30hqAfcnAPvwvAcUbC9XkhaP/DIbLaVXcT1SCCWBhRnwBa3m16GZgYjy33pFX7/gtfr/aa74/ff8WKYmUbKbr0Bnkthdgz1dCWczhOvbvOX3Kq8+RWNKqdSl1IYKRDkjKlmnppTyoqJdmIq93S5sSgLTu0QJhGEMcrP2PH5WMqMG8sAtEB8ullwGst/q+fvkiOcqhl1uu8vaf/JhhgMAe7nhgQlzTA4n4aH3tVhQIe0fBarS77lMdgdGQZdfdaC5spxzcjX1B56+nLfGgZWOBewTB354CPn6yImLJvC4kZ7sEBj9K3ne3w0yG2W6OuxiwJyWSIQVWNchrKcMkCBkXHauo9cJqWZez/d33n8BmGC/i5xCQEF3v+ewDY2N2O3QGg+RTvIgnBAPyg7Z50WIv/dnv/u3T3/3th6d//oPPT//0F9elavotav+dPt2g+I6UFmUYFP+rP/mHmLvExq6GatiDxLz2yJp+K/nliFEOBVJBcSg3V1bU3vZZNYiPQHGE3MAEiXfSkUfKkZbN2ADFU9SsMLmH8HB1jJ4DihM1W4538nHRlnO8HnuxPbKC2MnR7EBx3x3H4PrI0aNw5NDNqkrx0FnsjecIboSEj8Aa/Q4OnZlHxdZ2t3DEBt1xZo+Uu33XOfkeFcaG9qHddRX2CM1vfK5fj2cjL99XNwIv0C9vXcUKEnjL9s3GE3PqTNvbxZj9LOp7twconQGL54BbYqeSVRSkC31WbWo1epdG4KUDdk0/U5MeBa13+/Vo/Q6K97OKHa3dZoyAquGzG2P6Nnpt/601AKAStNm9WY2szw/ByPIaBs8HoJ3Ham/tYq8hFjcxwcbYdt+X54LiSkQwOyOB3XmWKI9Bgc1gnZ8H8Xfn7UPlVnN4BWabqbL17tW7Opsk7Nash3Z1qQ4OE0eQHsVToDQH/glgm+aj9TQoxtwD0GM3oppezydKcSKUdUe9p4j7wPb/yBZ0+95A8ZwfXH2TrKcUWOp1VxzDPw4QZmAG++3Id4ndmEHxwX5MzGnY+kowIVYj7FfaK7Fu/EI38tdaezz1idcV4Cf8G80RrqkZ5BljgnP6DAZN0SfgcsyIRB1bc3yz0KZq3aztZyjWTmlYSiJLFSTuIq1XzVURJwt8fO0yxxsUP5gnrpuxP/XBnaqN5eQ35XhXPRnpTFQXAaDUEx44uSLrUYJ8li6Q1I/oawDirU5Pv/L96evXLwKCI4Apl3h++apYAnXPgfGC0zBWg+Ize4/15VGZtS8fFymPRsBdBLNjEUxgfAQ+BIB/r8dtZkonZTpV9jFna2dCXgQlPsiYhSzMrim2uI5dA55zWJXxKNg6KnvTqJbGJeFVII+u1BbZC0egeKsGGRz8ZBhOnFCwkwmpSxJlbdsuBkT20g2Krwb43Pc3KH5OXsPSDIr/5R//PemRDHjjC1ZuHFVjo6gtLIDi9bkrQfGkaI0l7oabRSirIssXQ/AlErZlNIPBjgqatZiOt8xYx9L/ckymgrKutBgAosgvjmqayqXN0ozkA1A8vV8HI443F1Bc67eNeMQU18rGANUoIhiDnKHdCZAeb44tOo+lvvvYQcGRI5NWtaCp/dN6Tjug/RLaAsWbvAcIJ5o8AqVGgOjtJJxXeGeA5fO1P++J8XieYYnH+7dB8S2Kbxjqqx7OgLoO5LKKfC3iyH4DxMRR21jvrmd2AZ9167XEemVtA5KPgtarpppOfrjnNyi+I+GuzGzcoVe254XPs5hrgCPr9HsJUJz3/NF0r/3wgJY3Zr5GRjLAZ95HlmzCEggxdqyBZdTbKedk/tCw54dO2AkPr0/oR7DbNpqt9uVjoDizv1T/KTtNAZxgeAtogHzhllc85Qw3dnljj8vx/++a+1bmG6VWZIIMvuPvV92tvgbKex1OszSpFCKEEEzc1h6AWUg34gaDW2e0yVbqAqcwCY1Q+9KlBhp2NucEzyzssGKUKGMBZDpxC2Aev5EWIAAZpETBPmvMxpaywOtTQE5kDZC9MDel6UQUSvN9RD5ZDezB9+td+RmV/0YfRaoiT6Fi69OZtTco/vjI8z5wYEdrlmq1ayF3BBIdFPf7FDRYrqpJT2UIQxmpij40cqEZf4WR3djL8t+vAbQ3vS6geGOh2wkBucjTmOJO1aKA4Yi8mLbrg76OAPQq4Jn/XT9nbKjqd6XJqxymaqYEEx2kPwDFHZzuiIzQ7ZpCCrnede9Sayqfjle92VLAuN4q24zvYeVOFpzUYFBcL57eoAgB0HZ/qk+FwmB5NWwIoklfIXDqdqNFDhJQPkKIyOGOoOnkrR+enuSizZsp/rhOKk/eoPgFogQo/h/+439/AijOBtaRgpsZqu2ZyhRHlGoFiqsCQuT0mCleQXHXQabgtB85X+UhKG5OGTalagCyonBlAcVA0S99TiUHcLeyJt0QNYMUytaN4ZI/FJskM8VRf30f2u0hyxOgeF/nQDHPgPHDzzGTNIdlZYbWDVIN85h9s+1BsZ4BkMjjcQjkpx6PV9SBU3yD4hcooRes4scCxR8DxGUGg3WwkOUewxeM1g23tBQZAX2jNcLlTjPFd0Gq5bxC49f93AbidgzZZbsGBY76vDXJ4+RKv6fThrXZtvEpgJn6PG6g+3yb737VYuQQOkxW1tqWLMSpiCOz3IcekEacJsttew7CdrB28prfCWKhbVFWQdPZzxQUj4r80ams0FYYQsX+qceBN+JY102TM/rmyNbYaNHOkelMaDgHiudghwhbWvX9KXKC6/0JCuhkUKflCtd0JswilwvccHEmgeI+/ASO1890uK0Nxo4blRENVU6vBughZ9AJLOmBE4Di7F/AwPT821YHAyBHOG88p20DWDICwaf7bgFyvI8FyAmZmB73dAqFFe6pUJBGJucS1zYDOPkYecM997gyyp2BLv7Jwge4GAwfqI2NlXMXkbVEOcV1DSPnf1zweDPFH5wraR/4XtzOsN0VJ9BLT12HCqtbL7psIHYDrHVpBXsZF2kiZYcEFwXAiMsoAWC3euUSza9fLB1LY4trupwGiktqFpkPmmMc6T+aCVJxmyNQfOUv7IDi0N0jqbPfD2yIy0fQ04JxhudAh/H+Ic/ZfQjp8wUoru0age1xgojMkrCFOh2toHirq99nCRMq+rLD2wzg3oDEZQ41bEg8Ntl4KI+58Q3Y5uKAahoPIinF/mDBbVDfmZWONAazs70VD8PLCqYjoPh/vdOnPKiRusduUPwCSa5AcVZ6Q+DSjNXalBEoDuXb6gFIXtOn8DuyARvKfKhkm1HKnhIdG9TjoNpCP0JSNQIxbuQYDBQXRSe1baGqsoNnn/PGWSObRD4JVnkoY90oi3JGhA4OASsv1eVQ6RlEpiOXvvla4QRcVYdv8O8h++mQSR7CHSt2lWNiow/q87kwU7CWPmUKuXRjYZtfnawULh3WdYPiF2iat6liCy98m6YVXOdxQFxm9UuA4lus8iw8JVFkAG2oJwlmA1N8O33KGZDqcGxPguJb82TLlO0ph4u6j04o7bFTJ+AZDhWV9E1bXb2okDhv73mhSj8t1Q+2XJri+02H49IDzAws6xqizd3kfAUorlWFPYQhPKpbna05MH74LMluNF36gMAgjUpZ72fkcMkUPatvzpanRr4MKE4amBhlMRfADM+XZjaQpQHEwXJsQIsiNAHO6IVmYJcL6LIhdPYFKoucfQ4uJyuCWOjMBPz4CflI3Vjs2gH7Xedy6MMAJRQwjvlOdqwDGWGfM5gBX2UEIs0Y8QxOzf7mPierOrHEwfA2wLv5KMb4diKPpEchsFueV0ZqYoUTCz2B4RXIQWNeCBB3Fbgxl+4iIYEZKC7rCJfb3ulTHpsyxtNKthjSHyFFGem/pjflzrQGTBsQzoFGnEhvS0hOaHhuaVxwa4zzp7hbAXUJ0C25wr9I3e1SzZavvC3fBoDj0s62dbe/Nf3Hh/YP6Tvrrqp/8f0KEK/6eFeoFUeqz9XvpR0CGShuoBdoqozCllGbKrAlQ4T1Q9P2ffoUBpJH7Y89Y6CRunpNnzrOwpF+7LbajdDLOPlDuA+2pzVXJ4Hi7lBS/RFUCPnwu6VXZnAmUN3wM7MWfcvMTHHtU+ebDAyAmf/y57/79zcovrtwNsrdoPiGkFZFOH3K//G//H9SnPPRrZ6fAeU7oHjkJcyXb4a9lVdXjXCmthkojgUOpd9FAMmIc7PYAWQDve1iGV3wEaGMuvAkAVkAwO0hVgLdJpDKaklE+jSSN2JmlM+4jsE7+YyRkq4t6ixCi1yPibEeHc4OxcjJq++fTZRhOQPFS7vBkh+O/xAYt2i7PUAxB2jricKeAFcHQP8M6rqZ4isN8bbf7zjob9XCBBZPDSB24OctfT+g+ATcHw1ESs14YqSeATplCe6D4ttzZLMbm9D5wYDvQeFRwQ2Kb4/hUUHOAbwZiIrq5qC47cq6Ozv+nCfTGTA4gexdcOscKG7WSaRjK/JZtWsUKEMVfTDAQ/bxvhsUTxLfZ4oTvx9geALFDeDGRfTtuD1A8JYOhQDxBqz4ZW1uQ1oaPgfJdRZjL5qahHSBJmxj5GwNu71cyjmpTAGTD08BipPGY8CWnPwAxZV1Le+0S80E3PbUgh4xTKn80GYwO2Fbj8Aln+eUt5ft2wCn3PhOjHj5lH0W9MNBcfXXNP+woXbw4fwUKlKlRIoy6bc81y7atBZRypT6XhZ/tdMv0auDSnYwoZd6949a7yEoLghplirPfQVmAciav0h3cD1XJpum0fZr3mJ+ODaLRQPdh0AzTr0YS1zyh3sKKgo+Pn0XVrFiLQUUp3UrGvXXNmx2Qufbt6evxvzGBZpggn/7qqD4r7/qBZ7AAJBTvq151bMtXQtY0PlSTdZNM1C86iO1WWI08PcK/J7pGH4unwYCKN7S8waGgECt1qcBQlVqMND2QHHV/T2pZ9qPASguOeAdgsf+mCxA+V7WGp3OGevXDaIUMcWHoDgnOCccCJhQtr/sfQza86nDld9FC7z1zes+wIr+/P++QfFthbdR8AbFN4S0KjLKKT5iQBwZuPU7ROvYSGSQHPUjatqeB4O7MwDNIBwpYn8v2CME9kadBzmocNSEQXE2nit4vaUUesb4UKmyggIo3m4cJjaH9I93/gqWHwHjFkUFKcajgya07FhxNBUk7qThpvnFt8GdJDuuO2rIchqM2+QYp29/2JhdthPg6GAcD8dqaLjnwEg6AaDhbeXYDSxCB/FtHNPGeDsJK9W19f3VhvjWSzcLaSDsiFln3w/mR6dzkXJq8e4jgIofZUNzszvpsrz0zLT9YN8ipdLmm1Z6eLOaUK4XulebzLlnzcvdgCTJwbJWEkNSv4yheVaLphLfEcecg7w9kK9Y8DmMcVnxB+BydENOjRWu6wp87tevfjJkr7KzxDbBcCmg3WaQlDKrdu2D4gOWuE1StjNW77t8Mjyibx55po24OctHfdgFxXXw8xxwprd8Z5dnWj5xYTaC0fi9sRw1T3j7/f17A2PaZW10slEnV55fbQiJjTjrB58QbWWEUWl3EcE/aJ+NT3bSOkHu1UEudrelTdMpC9wnu6dcCX8nAEHXhmRL6lRU4NmfcWDDlvXgdNVwvhbgAUvd7fTke0R/W/pH/SpALYDzStoJNmS0N8riewFmJG+xMuxF21B6mmk+2w1b5Kr1d+GufFWT3n09Q1Dc8orribwMtN2g+P6QsoXkgSE+NWPyFUa+X4KpJ21IYxnw+vT0+ZfPdsEtWOK6Tj39kg0V7nAA87wxxBsb/Iv9Rp5yBBY1xVVjU2tgAycEHBTHJY6WqrbaB9qG8eqDf8y/R4A4+rsCxkffH4Hi8R3tQ8Z0drCZThOp6p+D4i29kDO3HUfKwPgxKM4pVtTfDwwATP9i14DR7oFMQzDM5ANYvmXnVFC8w5XICPBUv4FRJRuB/sF4EYPbU7yH9gWsE7f7RriNTZAbFN/XPzslb1B8R0qLMgyK/9Wf/IOXZgNpN/LHirIyxfFdq2sEiodhGlvP6DPVcbkMlj3Y1qyQk6FnxnF0kt1O1GlKLRnDUMBzgL0qQvZn5ahPHYcRKE6y8T7yBQqjg6nFeOZ2sMKDIY8IKjZeOT6p1rP9MqM/dWAOLuuj+jAzXzvlmTB23Tzw3lSWnMk1QB2XUVTGtrfrJPt7/c48kDdT/AIl9IJVvAzUd02Dj48n5tvJK0DWs/HUiF31d8vQ0nMrR2mEOwH42p95soN1GGAZHIGNDoyO6z08HIyQPFxJfvDAALzkDQ8A4qqbY39L7XBy4WrmPND6zboJKn7gJS/7yFgqY2B8LUEFxJ0LPVkrUuqFQXHfr7cA7ghbjPTCTFd4P/Vl6afKoOqP6b7KzKWXHfqo/UGAW/HT9azgbiiQsdcxrXu+rjXTSQje7WMc9cdMZIa4MBxbLmI9cg+mY/u35Nr2tITIc6sMRtl7BHUOUPyoFwCKYG+BhS6s54/tcjnNaf7p0ycDioJliXrdVqupE5nsYmlDtKzZqSYSMLw9l6+lEvnUgGKYpyDlMPjtHaPj+AaWuyzo3wBewiZd+BEF2OaJKDlrE+OPgHA18g3kUbt+dFTf5dbSNUg+Wv2JuaedXzHC6/peAWB7szpK3aD4WYlh7antKOAoLs+VVEg3KH5eorY25BeRWMzOgw0r6aNMxgJiW9oU+duCj8EMVvXy6bOB4p7qSPcLTUUVdzdoChbNSY60Ke13C1JK2hTT1bgLQVNeAWfRPaC1A/q5TQ4A3/V0C+M0I1kxnoK/Z+mhXKccCH0FiifTwYORTbcF2mDayrKr6K7ogQVTZFyG+xD7EBjm2liOCUyJHZSiVwOu0Ju61/gJfbJZQmcaW5zuwuAsB8gTXu2mTpQMipMe70gE7DcN7IuK4SxB8YM62H4RvK8aNPTsnT7lUY00fu4GxS+Q5xEoXqvfMXqgcFaguCqeuJ15lLKl1TViigxBccsFyE5AB6pPAAsPNNridYUwBMYHjg47PxW0EEW+C4rbMSo/IglSGTk21tghkMzAdgWpqU49nq11JvnOGNal3pFi9s/cwj5wCHkcquOI73bBbJM3cr56O06B69GjK0Fx9m6rgd/2T3ym+evzLjPyi28n4bzC28QXzld8xROUiiFVVz7v0gqZpZj7FsDVUdNq4PCwGxsTjgNhIwMORiAYdt37BF+0xfAAiPS8YfgRQfGzMJsZ+c6C6VfECvx4jox36saJiee85/Szm4phmgqirtGtXMoMLtsiHqyxy0HxgwDXHsh9HhSvoDfGZ6Yvajt+FFA86bfRJPR5trlud3Wgl9sBxVXqAMXkUs0wegU4y6lSDHxpl8K14//tv+/fekad5KtlUDzY0qvlBTCigd6tXQ0Ub7/bvyso3sTKuXjbv5Nt34HiiugK2C1saMun/YQ8tNnew5H78F0aEK9lYA8CQA99Vo6auw0XC7o90yTfLtcLsDpIN/KCEntWc5bZ3iHJ9ldjikdggljrzuDXzzRXuPEWxbzU93r77TN01M1oskOPdDcCmeiD+BI7x4JOKOoN8+NEbT9HUZzSaAtcU24oUO7r9GaKn54IvgJxKsbWJxPMRMYIQtiFmgDEm37V4BTrIk35pDoH+kzd8tB1Om6cl1xBcaRQabq5scb1RI9o+ZY+xU7dgCHdQPb2WXtXC6qhP4y/QCgV6K7Ccn1oax26WlTZgl0+q4s/n2JM4iJEwA9Bg9gLcNGyQOLp1ogjpniTneguCUzwZc25tdK1Gq/uQHEdP96bOnCaSI64UFVbbJsBsci3iEnQ9YT3MKCttVrQekBetF3OdbeXpYwJQ6b45NQ+6vM+1TlRsKT7os3T6ujwgRsUv0CeDIr/9Z/+Y1JsHDXk6NrqtQC4WVHWuvAdM0YqAD4CxavS9HoJFIcCU6M4onY4Xhjtr2AzylKUD7cdi/alI4amJH0zKcxqBjk5/1XeALRStyWbQsXxWWy8KQckjjWV6FtYtFJ9Mtz1E994Ve527LVFqzlnHAP6AwMX9c4A2+5zahd/l8awlkEbSp9M/CbW7ChoaNgkSy9KDs1o0la55ZeY5FDvrNe54uiblf/+wVOnjIBx2ZBvUHylUh7+fuWcP1zxFQ8+AIorSDdyFzddSGcJDjqwWQU/uTLcqkE2EpvaTfsMyStEn/Twko5x8MYywTahr6I0jnpUUsukQO2+JAL+71dE+mSgd/ffMujWRn0JYHn0ZQ88p/1eaYjZiQk6yYEtYrl+ak/5WC11wAh9tUtTALsUBBjH03prnVL7c/kCihcV1APaVqDIYwSUkwWWejF2sN2dP3WK5YGpoY/41JivagfFNwDBI8YU2rhDPPGyR0xxKWTsasp3a/C4X5TZ5ogC4spOBMCiwIymTmm/w04PoFhBlZgb9konXOycMAWowjnFmVADn4DvH5KhofQhAgQl5zvn0PY8yQaKI0AbdbTc2uYrfHhydjrek95H+5QfvffPsi6RKSHyBSjBbGwdxcwsx7H27H+wj/DhQwO1MhgezHEjohAortM4+pZOkvKcLfM31HavHzHneXmb5/TwUhs9uFSnl77tt1GZsIXNv5N5Z8Qz+dvZ4tiw8jrSExM/YU5xnuJVj/i0oNNhvjhMv0pQUU/XeP5wSTmlgQnBqu0STU1ZZPrJAlecxg9ANYDxFlCTer/9arnENUjZWONgiLN+bs1tKbDUyVcFpCd/GlO8+fsRdARLvBIJeSXMdHgFx1erBxkCWJfOnuG6vW0JFG8Xj6rsI6CgGgh7Xqu7T8nbn/hndnbGinLrpB0dENwHL6WY62cG6r11lqvK9DKn/QLwzmms0IyZMjRMSvcSOxmE92NfivgtrAIKimMu6iJwWAv1An+iLzD9x/ZM3S9GDY8yf/67f3dftLlaPCe+v0HxE8KaFQUo/od/9PsngOLVIWFAnI32kTJtn41Y36NjOvwZvwP14ihl+26muNGeb3bcKPqJ4ym8SPUzLuO2YFNEcvzFDE5SKNjYhH1iEUVooKFLXYESS1Eydb/pOKQasWiGPVHYQwP8Nw+vdUp6I4YONgzSsFbJ0AmzBnTtnbC4FacbbRpkfDEDBWNQ9KW3ZcSW2maOw7Homequ10eLYdTnHdbWEevdnFaxUQeD7+MYHoi3bDRXbifhvMKbrrnzVV3/xAwUn7wpWKsVqAvI89FGrkCzWb27zx3PXRulV5/g+aLeh2R3RbqUqZ6Zzd758fv5OJmvvOikqqL1qtkttyvTVx/63YZtphFqa3MtNTjJfW/zOkJNcFTGwHy1qaRLg7nEttNsvR4zxjPw6fu9yfCQ5U1yPnzHqN0m+10dsz2kOwV39v6JvHeq17EagO277+0shd4Z1RMYlvPbwB7+zJmCDuowAK4geQMfIoVKY9Udr1SZa3aZ3+zUZrPzmGF+JK8ZGaf6C19/VSakAxvGDk+fOUEm8mkzQxD256dPn91PcNadg/BorfokA9ONumN6OhFb+tOfOhXiVCyD2PgOMyVd5MbgCQg75rd4WkRuTdXrrfEnL1I8Gv21/tteGVLw/e4J5/rxqqUB6u4wxf0kAaXgwaWtzUdrfveGLbDbv3c7PySIpHc/SfDPwUVT8DIZdYMH0AoGvoDTBlK3PN9IV8O527G2BRexlEXtM5ySEVDb8oBHkBKndKz+li7la0uX8lUAcU/V8l1TqygAr0EQBnD5c/bsz+vfAAAgAElEQVT1q9+fbIQJ43s0zrWeEZ7A90cwpoOyOwxz0QU2gZid7toYJyGl/2rCBjnTCDfmb8F2BT7C9q6+Iuxr7CdITYPv+KRVkA4/mtIi3IZO6B8SZohwGYFLSwVzeNKPcr2kUwdxImlEkmDzYZh1IE19sj/ZPpnhRAd2UbXl7pziu9pzr9wNiu/J6bDULig+Vj7GgCDjbAaK674SZg6MVY5EViU5Un5uJNJmLUY2DqCAlQEj04FcMO4yvyGqMSUCzUuLvwPF27HIZhA7q7sAsPRsciCPHJ6kbAqwm+qjY5srN3ykaG0gweAcGc+hMEdOW82VVZRynW0Dx28IxNNRVduXci6qKShe2jgBqeMI0DGXM7Vtx0G9QfELtNDLVXG1IX5pS0+A4tIPV10/Fii+BrVq0O5SKR9U9qOA4v0snunQWWfBUV4BDbtg9265nZFctWmnjpcrs5dbn9OszHUOLiW00Zh0XG2G8EqmQHa95HCyX70XUBxjxP1ZnSQBiPvqCNnO3n/g/G3Nx1cGxYeAOJiklmJBAQw9Uo6/cdEbw5QMCqT5ZZfMsb0PXQWbHySXGRjCz/Kp0+qDsIwbKcYBcQMH/Hg6sco1laECfp8+af5yb5d97ozZeGE5Eq9fTMkpR0BiBcitJknhUpjbCshz8ETbHcANBUfpuPtRICHNy5Og+EpPX21rrd63tcZ+tkI3KH5+xE3X814DwBRzOghMFqgmfcnAeIDhcdyrse+bn10BYcEtJOWKguKKfWq6pcb2lt8NDP/y5aldrimguOUXD12ugHj9j7EUfFfxFLYhKyh+1r480s3Q5xwcqIN0tBfIfuHmkOrtEXET78ES0IAnAqVj/KkLTCf9mk9FaZtV574XULzq8+4UUZiRfZRxk2iY7M/nEBaRyoUU+w2Kn1dXR0/coPgF8uT0Kf/lP/23YJZQ3aMI4xHLuzLFocAESAaL2ZTVCBTHq1s9uJWelS4rOlf+tnuBDSxlmsFLefR0cVdTi/LsyUss//cAFI86VcHKu1HOLcIAtF2EGYefX75U6lKjmN5RlcpRpI6U4cxIlt7ios3RXBrVbw5HKh4WA584toObg4pn7Ep+367yJWfA31TqhxMW3/cs8phfpb0r59iDwnmcsIG2NwnPbuAxkNi6Y/wjB+N2Es4rvKsdtfMtOHhiExTPeY1HIB1mxmMzBMDUI8DTGvC2nHaHTbtB8XGoDrP3/YHiC4rkpcvkbSvbA8Vlu6U5PtY7AYqLAycd6+uvoLhnhSxrSGwwWrSzcO+bgOLmQE77h0FdsNIgI7149BV/Vvs+N2Vzk+mPG78eUxw5WJUdjrt89CI+MA/BVuxBFuQND4hIy+j8ZV9ATexx/p8VKD4CRqqtPwJrWjNa271+AaE0R6wAUZIr1gBl8zscpPK8vgRK27PAqMHchr0PyuII+07pSUbTlaZx2ncJvKnvZV3r/pMoHIPH/WSoMSKr5c02ap23m0zxndW3uQy2F/HOO7cr+1kK3qD4QyMt64qCzKpLqCrepr+rzow0JsHcDpa53icA3SF6qAXhTA+J5rTLORF8lN1c9LFdcvy1/f4qgHhjk7dLNQMPyUA42Nj1AuOK01RiIguLcZrRXW4rwR4B6az7a7kjQFzVHIPi5R40a1QOAuiHyAoQ34XVFe2Z5RGP0xNyYqKdIDCs4fVAcevckSI04mOMDfaEnqiZ/LsJdtROG9hXjtVx9BcB5Q5Hq/iXDNzotH62d29QfLWqzn1/g+Ln5DUsPQLFZ9XWqNuM5T0CYUfKmMHK0TPts3yRTxiBrGRd1dEmVr/XTSiUYo4QWjRREHUFaJCrCpuXbnZIRdIuL7EzOiKs4Ix0hqEoLbpoc2agQuhQVvTbwfFBpA0abGqQgi0+YpUnhTpxqVmmSCkzgPXFACAQfw47T44Ne//n6U+CxM+9NUDN/QEX8Dz4UDbSmO+ao6z7WTnIieXPPde23aD4BYrqwSqudtQebMb4sQ1QXNpvqRnmADTca5lpyybySp8B4gy2HVa4fp0CdzcoPhfjVL9cD4pvTI6NPNuU42tZ4Y9eYDV3c/8AjO+A4niyro8eFHdYPK2j9brSN7wVKA49cxR0qywkl2YBD981KL4zxYdB/sdAcQ+mNINI/jHb5TRoIoC4XaapoLgdzRe2o30vgBBYh8oUD3AccyjeLACSFrJyYQdjDYzYfLDLkTN3JLoKmjgQzOlC7EEHckQMkTIRrMx2MaVeoGZAOfL5NpCKUkXwUXs4/uZtqHOfCCoq895WTMby4TlOn96+2As5hwgyPEv0ncXGLfanDp4J6MjfaN9tgOIbW7y87Gpba/e9O8vvpylzg+IPDbXa2arTxGszwpvPamJj4+JKAON+ktzsdKRIQUM4nziAQmGE4wJUO52DvOTCDjdmuFxy3P4zoJzxEAaxRxcRsw5X9ZjT0OIzthFQZ0vt8sjPDBgf4TFu/9Dp/uE7kRrFlMzoQt8EipPq6wF4/RL4jhInyw+B38EM15mBYMmIKa6ev+ER1ta8bxxoSOwxI5LfcJO0frQ3ppTA2Bh7hZwDtmO8R+ay/XSESdoHtdzYfvF5P+hLtVlvUPyRVTZ/5gbFL5BnvWjzqEpWbDUCyQquAtwzBkgFykfGMN7D342ijpmJW0BtcgyzQmXDlhSas0kUaXWHzKPHbXNRZkpSjoPcge35tsEk9bEBsjIwz2zxoSM8YVW72hwZzb5xhIF9CGRDyRdgnNlunE5Gi082AWNyD1lufmR08nxn5OdNKL13Ied+A5+A4tz36QY1AvP3QPEqJgZCfV2xM3TBuv9ZqrjaUbtUbgtQPOUQby8eeImxhia383UGn64rgjfm9V7kla7BO1rDlwp4VdnPlD5FjeSLhtR8xXe9ulaDv/y+9W7FYhpuByTkLKHMFOdneY2MQHEtCyAy/etwUHvAfZKffMhYR9kcbAMY6ntTeRY6qe7/Iz2gbPfBdDIZMvC6HLArC6xstLPvuhQU5zGcBc5wioAvg2sgeGM46vF8zhWu89yeMRa4jlcGv2UWxgTt/mZNPgPFWx0zUPwMqJKCPSllSgPHP9mFmUiR0n5r3u72jgDE9XP1KeJitA9PH2E+UwqTchrwEOMI1vbhVGFdkdKnmP17YNvDL0D9/u/ihwztcNiTI0CFGnxmv7h6Nzjz7rPL8Tdb/gbFHxjavCd2oLjpQLljoV182QKLuOyypTMBu9Y8XrDCse4cJMcCsdM0mjrFdLJd0imA+LevT1+/fH368vWLvEfSq1C6lmQ3DFKniLuacmzrSuLP+N+q080jsBPwjzDFa53czv7SS7NhSkpdfob3Ao79Bu5iKprIfRmslhZ58JK/yyB9aC4/pVPIkSqfSMUyykUS5EUKWg5O+w8n6BlQnDEQXKqcdPbAxuswoANQ3Ayyh0Dx2Iw8y8HRgvzz3/37+6LNBzTW7JEbFL9AmP8/e28CrctS1XnGvefyUAEFnKgSbUEGW1uo0nYsFGSwlpZDtV3ODGXJJCKDCqioraIyaDkAgqhP21JwwHEpQrUu0bZQBIElKKIIAk6gQjlg83j3nPt6xZ7iHzt2ZEZ+X57p3jz4vOd8X2ZkZAw7dvziHztGoDgqwtFY4lYdNLgIxautlWKYI4ONsQP1eeVQi+IeYdr6O/VhW9kFF1GMBype+DlQcBBDqmyLFEdZAHCliCegxFtHFbDrZI8/L7M5nRxeunSpgeJiruMaFIeVXwm2RNK+neAWvb56Le+UB9CWZv1402SubARq+KykYVCck3E/YIStAkp8dHsyvPtIGUmmSvl6aI7MP6DP/DV4K1Nzmeqd3KASqsUHoXivSpsiXHvasYIBOeNJnOkSm4DiVciUToiBGjLV4KpbLVggnVnnlLJzl+reoPhMqZ2IUnwcis/1mTJBmbtyvLWsl9L4M4euHNjNEaVD79McvhlD8Vgp3i8RDxvj/lUDdM1jry+GwNpg935QHBe/vf9SlEntJE0X7uh9T5qQXSVQ3PxvOXgPgfhR3o5PwCWDnaIQK/5yXej8uTTsic6jbb8nhqEURLGOyfSAOHloLlRI9XjZwanzAVaJ11A8DJcCkNwgCcvCE0Fx6IIaBmHIZoy0Hde9Ufhiz5hKpwPLecF7pr/IvSQkCrdGcg6Wdrm1bfjS5w/VzdV+0QbFd6jhCSguC0xk+/TQYbJdHPObBHN0sqPohHXBLYdlkrk7wUWYYjIM1x02vGuHwqTkhcpDhuKXL+cY4gLFBZ5jKFlkKMhhkFWonfWf9QoI7fUIFJ8SDHgRo4fiU2NDkz+nFGdPQa1DEUAyLG/HqFJWxaoVjuR2/AQxxTXdeHdQya2dV4E7efaA4sVvmmYNCq/VXwqNtx8vOiyjnJ8XhNZdqhTvRSeAzx/y87fcoPgOFqt3ywbFVyhMD8W9Y+oV4b0VSPxct97g6qNmFY2jT9tD8KmDNjU9MljZtxPFA+dDDJ0qkiWOYjak1fclER7AZLZPBlPUIyyvK4Oe/pnzfpC3Hhp4F4OLKg35vVGKV8+FSjRDhQCZpgTFT+45yg6Mc3nw4CHZL4f0wMpq4/m6dMpkuqi5ojXGXHQcw6t2jeGV7Duug9Zxt7ZXAeau3lyyJs8M1PBD6nyD4DrQQl1P9S9fTs2gU3YeEFIIZgxTTn84wZiYwKxgCq7KJNaeqK1aSANQnFplAMXbie8gFJ95AWYe605HZyfpuOVw1QKeS2xTivsSYrM232vWbSHBGupc1Z3U9ztCcSrGppCkj6oqS2cvzXWyk2OmkBuYDv12CfxmzyWKbb6fUlz9j3iHC1cgwVhRJrWtgJ8/bz+OoTGMgE3z48ae33gy0dkqA8+ty0P7qu+zrPruQfG8PZ9hDAMZ3fnIdaIxx7li1BxMQRArAQ315Q+BVW8tUDCyyeH8T4FxLOVKHCOhUGgrvOzyzD53BuMYUzzH9D24eGBhVijWOBzGxhBL/Da39Xs0X8VRn9532aQ3AbmHWldb/fFt8JwNig+V7Pm6aIPiO9RXC8U1vCqN2FmlLfG/7aBLXdSDhW9WhPNZZnqOQSXWu0l3yOSFSLbPFMqKDtC8nI7kYE2OI85wPCvFszeA4VE8g6l2zEAokgKJ2ZGIeEoBvjoe87Wj9q43JuD9Gspqh4qxvBQhhs/bNBSfX2jdD4qb60JlJgsha0Jx8I2QpZgvQUOW7GqaWgwVXlGNoZX/wqlzfUooXBv4dfBWkaadNFqSg/Fnkti4cW6D4rv2is7wfsO7D9eem62bw3OQ2igUz53Fq7krBTU4uxiPyivF/WnyvTTUiGMRThlgNZqm+JAVW+3omo9iJGtjSIaltrwAeYuiWUMP5IEyO9lzyJb97CBulRmkQME90W4qNba/LoDJNoEC1TmVUS+0CY2ItUOvK5aVIXb35/IN8xZM/LLTMAzFg/zUr11AfBVv0Q/sQ6obAIsDk1PZV6v/tGUqg+QGxU/PEM7jvdPLm21ND7KAsYlHlaHLtV31g48DiJP9nVOubVC8Y497wGt80qI1rEPbnMO0QXHfJ1R5tBu4r+yPHIx5QQ/I7FZGuWtkfQr7lwkROn1uCSwv19YLbt5OtEr3aaUqXq9K8Z4/Mm87jsl+j4z/s77JTN5OA4pTPPErpEKsobiEjpNTxPI1rB4vAhO/WBqqxh0Ux7ELwXfrj9c2zUNyL7DJ3+tcguKFX+LY4RwKhUOmkBjFPrtAQPwgX6fb4DVMYr5HxyD5rF3ACHxi6L/z8MV5rX7hcbS9jTR31Xe4axvBE7nOfQ9pbqwIph8juRu+ZunzhxO+mi/coPgOtRtDcWUHFMdbwpdkUM3csNyj3UgX5fSQXxoedAe7AHENW6VnPGToTfHDCYpLmBQJb0WhWq4cpaw101jiyEvUhqpSPBIw4mdL1N+jULxX2Hg/LmA2NgMWQ0f4jpWpJdRC8SZPII4s2IW5QWP+FijFix+keTgmKI5+BvoM+44ZvYVY4ENsg6F/rLB4i2PrBsV3MFcTt2xK8RXKcykUj0KaoKEiBbUc0qAGGY1dcWTbQzRxBTSn2QPokfGklVwZhMohOxwDisYvWAErxVaMoirIq/6fHW89+diVdR6IqhiE4lua2gRW5hQ0dN1P3XqlsFjsUPmnuIcG/XtQW/MBq3xq2AyGS/zFLhhfAMXRaMZQnAsOn9UbcKvP55TfMCi6fa72rCE1DtbrBTl52UbOabUPv1it6q/V6Rn+ywrsphRfwVotT+L8QnFRbARK8T683n0aedzwaTpnUku7Z3+iYcwkajtFlretpv/vmIRfhNRkijWqW7Ff/Bt+7EBM8Q2K16XJalsdw4ZLunMhzYzDBeEqxIgd2CTLXNzhO2nW4RL2g+L1M2o7U77bFYrbO8JjcLuu90eO2yZN1ubohHP0uuhhq0Lx9gHsf1/hliPKbT1kk+LW5vApWY145UjgQFGLMYTJ/+mhZKxGw4USTl8+VYWiAmdQiiPIMQWmU5J7iKJvc5HO46nV6+oD5+9UmXlwcIkUmgrBWQWuh2myAvzg4GK6dHCJfTbwgRlcCSSRkAcjuwyLWIQ9XHF0q4oQ/XsTiiV231tvpRH47RhJKLTrGxTf16CfvfuvESi+tqtI/cOfb6GxvwWI6yKiGEIDqrSk1uw40XAq3ERyftX2ZhW4HpyZlee8QMk7d/yByEkPSaYQVxCeVVqe7uoxn1HqHzmN2l+E4s0Cme5ec/fPNfCpNP29vQXSER5g9d2YyBkoDuFLqvpFIA5kXO01xhav1fT8vNoHOj0obrvxXGHPijX1eue/aIQBG3f8Tr2Gy9gIV+dA68l31E0pPtel9vp+g+J7FR/fjFD8afd681CKfssNGrWe4UYF98gqpL8eDWqjnFTPXXzT6FkEzDNox/hUlWeqVxSZRZRPXiRmzxQBv8V1MjgvCnFR3sThlcDCk1+OFr+YNYb9pWrC69xgYdeoUbLv3eqovDbDfN0e41Uxzt+vsi2TcqfMrrf36A38qSxf1EUSGFvIssPq2Ex5MmM/Lp3JyY0vM3NfJLW5CS+UFzc9IWw6cZGJVslbO+mZ6nBUVtUty+4f6sxn9KKz/KajDnn1Di4Mg33XTUyheBzHtXAyW5bibW8TO0Bq8BZUfJOXdWqhD/HBMxPbvVpztHfRX8AQhv1+hyeL59gtpeHia2tNa99ZXvtz2Ol1RTz7luYNT1852gdmn3fmL5h+UyouuKR/NYQikQX68NXhmI26Cdcpa/swb0W+Jv9rYmdG/zu8D2yKD8mima7euSZ1lZ1pyqb+oLFJU9f7AtuxEYb+B6Stb+/9vykRgc9apDRu6ztIccKY4Ff6DlWabluBvge1CdyuT9v0eYs+qRNvUuBSH7hWeVnycG4/CMPrDsDP4kPoVYmH8FycTAFQ2IrlAfqSUrcksKlf3EKkFPFLBuCXikLcwqnAgZpZ4HLAscZZvCmHpikcJz89HhiaeUDjU0+uWXF+nY/qXU3JVNNEOEdtzS81m206kuxAqKylz9quHy+BHU1Y/wGsAIPQSSX8R16Qtbmzn/eJAIyEXrLbgs6aBVFY2IbGX/VUrqwAJha2szN1D2X7Rgdr5p01esilKLd1YY9Ygu42oUN6ZQ5t6nCB2HktXOOQS7iUbH8vuxBWrBTnhUz9l2OP5xBjEApLStJzF7LEED7Fhurgs2YodWNHM/a58FZz3+POHuUxk0pwiUSAedZn4L+5CvMBpCZGs/LHQzDbKACMYSSUbD6c8uJFXtA1UYwbZKyACnTXi63p2IKxjnX8L1lss6ti+YEloM+DnMQr140naH1beC/7gJ8XqDZG/A+fvua7yhOGA5axyEpqdn7T8ZigLDal+LpmcYPiK5SnQvE73vXd6an3fFOYonbwKaOGN+btQPqDBk2NY2006kfmZ3io7SE83tEMAjogmWECNbg4wjaRNEcf4+iqUWuLglm4TDUEiuctmaROIeehTD7y3RrPsFduk+E3ELjMhP4oxrTjtnTuN1iFEwN13x0cCe0f5hGLy4NpXK2tlK/tgCF2t4bgkaIKBi3+tUyquqp0vyrabGGVQ1Os8U4rxW3gc3DcmAS1iVJyI4tBVTHSivTsyLOCFThbSZzlN146ibF3CWIT5zAK/R+kQ/F1VdgEbXSdPmmYa/gF1qsFszPdl4377j6tsg79kFOSF59b6Fry0Em71IahWpI05dYmpHVdcBUvq59izpfd18vzcDNa8tLn8NqqNKfij+tONXrHvtxT2+1cnylgt44/HokSKn+p+2yB4vC9z0MPqC/9nEsgimE+fp7BXPlMNaUGirv5sEHxBmQOLkXtu8U4yvyMremVB+90qKG4KRYF8ui2/V7bUTU4mxwFRvmJxQoUgSofHMeCET7U3u8YLf48U4VSqkCqBFjYblF5f4XZFL9X4fcFDZNyQOf8cCzxEtuX0qB4vwL8LKyBKsY1B/z8ogAHoQjUibbdCkr1+lUGMBbztYwJ9dgtEEXORTopM7jLOHJSebuWnrPqWNqB4ta3ZXFMz3FAMRSdCUVwnPsJ+R+VGmtg5+wZqzh6D1VYQ0HTa8ECNB2sa2PzTSnvYKI43hrKhEKo6BipscPZflTxw3MaskE4Lw7Sf3KmGdvdrAi/TLt0WCHO9pKV4/xMD8UVekb2eQ44j1RHl0/AzZHQELkM2kL9XMO6qJ2e8k3yd2rr8brouTdezlBcd2lLHUh75fHBapLqnhdCc8QAros8LuVdQ+W9a4heFnGLm62LqW15ll1HstQKpD3mG30oDv1L53Hel3A70z0Un1q4j0B5+9mgjzPSsHpzrQ2Kj5TeTtdsUHynYqtvGlWK98B0BPrUGOqTPBifnLA4KJ6v9cYX4bpfkWSY4FbqABRVjqDjAzg4RO+lUJwnIAy9GYprmJayMqx5mIwnrnm15UoHtTtbVbD8EHbY6/gJFABuN/+TQ0TBeNs2UhwRJ5yhCMLhZ1IXaGqtnCuY7IyxT2MSDsNbuXev6rEpFz8AOPd0DqBpesF1nBI7lvazFGRJGazqNK9gM447iXWw3fHkcmld6DQ7nDNnW9dNsIYO0duEUBxtCtw0pR6NS4q8zlUKcfjZc/1tQW6OHYpHds/nb4/32aD4gso+xUs3KN4/M2CpYn0J6B62KXNtwyu4pgz8SJ/v2F/bhTeXn973K0FxBjQcVzyDmAx98hb+Ei6lVf0rFCenl2CSLbGW3+WzrHDMaSmU5ssFA1SLwOIhmaI8HmvM1xd4zuLMEjdc4TuB8AsHogaXg+4UnIuKU+ON65yi+OhOyY2u70KfjaYG+J4IxSM/Ua8VqLNr89jlvg2K71Jq69+z1KeczEEVPkUXxBgGUrtEQKwqWelbFRTP7f7iVQDFMdSFHoqJfRrCPlG5ZvuYgXgV15thtdmN7BmLbVH7pDvQWTnOYyLGIueDMiV+uJznQHZXbK8tTJIynPOgi5lmQ4OQVNoWkImMtNAREN64sxZ2qqiyUTAZpZk/40OPGUI3IkYdH4T7ePvZQPELF6hsSl1AKKxmdxI/L4LieddQOSOjqMG7Cw95YTUs2A4URz+gw18sOUkYFdrh7/zSJR+aLijFNyg+0vqv3ms2KL5C3XooHhm2nsJ1ufJ1HrLwSl5RcPj82CAkJ81rEdhhE2qMJA0cNGh1XI2vbX1S21i2J00NMDmJvBUq/xxkJ1xPvKczonnLFb2DxhnTbZpTddVbDRyBKr2Y1r1JVG8SiPC6yc+AQiAA8ahCwElhA8WtkoLnTIJnlhNVraoqj2CImAXjrqLm6kBV9sGQySrvkjvqLwNxfUublcY8sTt3BRNw5pKYtxKnl+WlExh6l56CdIPidUXO9bUF1R5C8bXSH01n9LrgvXpQfFeQUfzydXrX0n6woOrO1aUbFD95KH4cQFwb3VDau+wQ2cMWCAGYXKKMFhRYJa7h/hRkZ1hTgI0e/EaHugGIoWFLVOYSQFUU1G3PV5Bgz8r729S/FobO5SqfQw+3OQRAb78LxtThJnaRWOF2qGYG4hxDPItUTBmeVeMCxDXmL8MrUYDrPMMduFYx7QkoXrE1LjD4kT8kLAV/Ic/VS+USKhspr5M0fruOJSeZx2vhWauOpQDFGa5yOKMQiuNcOeWdFyzi0T5D0YTonCv52deGnUJllvApufepVElWA1Qprv0wg2sNc4JQHOb0Gs5Jd4HnTSDEC1zPt9ArenhmBuIUsiqf5cDxwzVcCi1OqhIdFi6IM+gCpAufEnGRNYs3gtfIZajpkPq6DuviIbYXMPaguM87XodpaGgfjXRF1hxDlUhFqNo710MIxQnSl4OkOQ1afqCs+HzSeRVhAU9AcTP5cGcgdLRvo/7VY0OSdqgUN2d/hwMy53ybJY2sZy/g8y18ypICnb92g+LzZTR7hT9os3eDB+BTQBxXD0fT0+siKO4V3Dn97iGcONCD10p5yjZC4x0aFFeThMYd40jVb4BQPB/aw1sjeVC0aQfE8FIwXPyKDpRojKWk6gxLs/Wmsre69K/39mM6seWH+N66WqnbWV02q4EnqlQxxI2Bx1XQUtSxo+XTAMNfQx2bTcg8AwuhXkmd3TI0MghMOYMTUFz2eMG7cj596Mp+H7EC0Oqa7c9XwwXrYLvjKYllE5iZU7FWhOLSnes9oVgEvH7EP0MvsV4tFGAzk+aKk64GipMkP1okq/tYv9XAXtvJyO2Qwh7vE0HxfSBGbT/37xtDTWj/x5z5FKoWvYVPqerrOJTis2kOthidBHuLZBroqQYe+Sn43JHJ7WA+7bIdlOIItfG9VImocWsR0Kiog1WlqvJWhZ+GD8BxpPjNxU8v8FfzX4nEyVkuBVwAOoO5Aih0sEJ/XA/PLAdp5pApF0gpfrFWiqOyUcOnuPCKlXBDX8sr76JhK3NsCs1gbxgOqwr06Spzz8UPlO1jbOuXh8Ra2oT89fuMJ/s+e7u/lMCaYymBX+i33McLGG9CiYAYiuSaEdIAACAASURBVOAjHBhJCzVXART3Pq+1ezx/Q3bQVCFTjjQGO8+684IaHfyLIVMyFNf+q9NS3Y1DIVH4MGP9NwNxheKsHpf44RrvHSA4WT9JawSC+x36UR9bImRUFqPpVHBa2Iq/hopC7C4ewqnvEkFx/W4qbxXvgTBTZRdT7ccz42Zob4s8ED4ljzOcFwivC++E70wpD0LxMsma4BAg2EReUvJST9SqWUtPKa4+B/gmlS8z6pOM8JBR471B8dGSWu26DYqvUJQ9KN4zdpXvP7C1MFKeaxreaKJxVMMabWfBAy69kVUHs109FHBdQXE2pMTLq8GoNZTF9S0nD+cT78ngwhpipdgJFNfyxLjmJsA430CzieKI4+QM4TOPTE3Y2TBYSH5vTQccpCqDU6ubdYNwqu1Svr2migNhdwFB360KFiYpzqykRlC8qgNfbt2MdtTyUM4tcqORuaTo+sscHOfLy/1rOs8rmI5jS2I9HLt+FsfqYAqGw3fa9cJs5idNPy2OyyuTIrgXt+LRo8ZeYsXwKQpBTgmKWx8PCnoQXJuD2QXrkjaW7WDaUfV7KD4FMIb7y8B4PdpjhpvQaILn9LoNih+/Urz0vdh2oVBgyLb1/BzrwjOLmecGirOxN8CNEFbOv8FQATlmLqnFFaRpPHJSAxZAZL6wHFymKvDGFwcj4VXVnKcajHMM8giM4xZ5vUbV4qoOPzClOII9jPerO/UQhOtnlfkRsUgEzKVE6fKcdtX2OmNreW7tz1la+XkbFD+nI8D+2V5zLCXTpOpdCuGxBIoL/FNodzVA8djlEzdYDgw2OK2QuraBZgdEjMe7UkAhLk4AqpM1/AoDcIbiWSl+eFmh+KHFGkclP68XlhaRf8/34k8kUFR4PtcaEWz7azHdiNvo9/ivT6/mKPwEjBWuz/TvMMeb8Dk4b0beUu3wkfA2vDuJx4wSU5xFlbiI23eNZUF2FIoXAFWFOfFg28Lt2JAgV8CcoTrbohRcHD6ls6MefadZgSDlpRuAZa5ptd9vUHx5me15xwbF9yzAfPs+UJz7UDwlj4yjN+y7QvHKQIolpLQ0LwB5cSWQnn+lQGCEwZo3WTwEwxNsjZKLaasmHqJDnwu4xi2ZDpTwVR2UMQm65cFVep0Vyci4wbKk5hJPLtZynTWevUnh5DOj0Cj8PjW0671Pfb8NGKps7wwaYTkHixV6Hac7o7CXZ7Gz1A5mpZ3XULxyOgYU4xsUX8HArZzE2ASmB1UUWEu7PyYobs6eZrZSESyB4usUHjuu5v31E90DIreJIq7oHFc7B7dGXt+lUS1U7PE+CsVtUawzzpZ1s2E0PvJWs9eM9YPZZM79BRsUPwkoPn8wqbleQy2qPnwdb6nUVeZT1InOThtHVVlDeVVnY/qplRgD0tUQKhzCq+61KjipFItywJzuImSVKcNyA+wWlkVBuR6mKS44q0zEtRR/ShYiaCiQg+d4+7p4gLpQIYf8ZWjA5/GIj4WhTuCQTT7E7SCpQEVDp6hC23xaFS+IHUXQ1YhFvIod20EF+mub29vFMAWitDw2KL6kM1xd1645lnoozn23Voqrktyate2ouHaguNm+3NevZPB8aIuBZOtg1xcrw9kO2WG9/Cf/UBIlRI3a05wmKcOPDil2OB+uWf42O5jjlUO87Wo8EqV41OKnBIe9HtKzRRHH6anTPRxHFbfCeVSt60GbmKcIimN79L/b9W7xEJXi+Dse7hlB8az8zn1D/QYeL6JSkwXZvIMiLNQ6fEqjFDdBTlHmUB04sRygGftuBIrndPJ1yFCa8Uwa6SzX4aF46GdK1V/Vc5Qg+Edb+JSh4h6+aIPiw0XVv3A0fAr1lxmlmX7v1d1oXNGgjkBxdRrx38igUqwv6dRkIhwYt/6uinA0ABjPUKA2CaiVONi2R2Y76sTQIZuu03PeZHVRDFajXvKG0lfPFBhvru1DZC2Qxs7hBzxnkcmHrn67OzqTvAYeT60yQpL1gMAVUQYFV6Ie6On763hGgxUm3imP2lJLUykDlY0GqJyf6V9FZVTqm9qpgHV+r5I3D8VLe40ftEHxFQzcykkMTWCqveLQYB3byRE9+j4IWpr4JXpKcVWsqKUqYEHSGXqJ9QrudKC4MxTeCB8DELe+7xcjdihKg+IW67BN5LSAOL/n9oMuBJXGFj6lahSzoU5cI5oCu1GDa9Jfugjl/LAGiEc+S2SwfWc4K1A851VUzwYAbAgoO4oQUmtsW7VlRTVeoI8q7vhwzuDlBXwr9PYQhUXiCNTFU6UQJ+UQzTw60t+k0ivnDOkhdwbEMxiXXZt2mKbUQYHiqoLjCqx9+1Kp3UVNSQ+/b+YhuIsTeoL6ifLksI9sUPzaHU/WHEsbKC4hQwn0kmqce3buu9oeNdSELURpCKNzrhSvTbU7QFjDpcjOmAytjVu4ha9qYY3CpTAQUByCZzTQzhs6yJjDphSl+JVE5zdQ+JQcQ/yowPRcL3KQp/es2Fa2LUTzqv8SuMdQN53uFF3j7TO7MuVQTLaXnXksHWTJu3b0PhwXtOzwe02vmg/L83xeGuZEIWz0WbUnWnMmzhPHFGfBpCryOU8aU7y8W8u3/CGeUaFOH7TJPiIAJGRTmlyH94xCccvVHFfy2V/qL+GY1lXOD9jxDYoPFNJul2xQfLdyq+4aheLZYExtqYmyMrcFp7c6iYOQGlpMP4LiZnTZCsE2kFoVRPOEPCAiutSVcjk0E42nuOs2ACKqupjKISQInqrV2J7HM2eQ8Pupa12MqWg1cEKXLq8HULcDocN10kZxPauhKs+rKrRWi7fv0E+XtsoOQHFh/+WpgVqcGo6PJznRx3D1WhdDxDOQ96xD64RQXNpr1Ew2KL6CgVs5iakJjLmNERwLPrsQwnPMMD+tB86noXiJgb1B8dp5th1C+7aNYBFwdaV4B4qzH91fUtn31ebuX3MiP/ess/x9VQMbFK+q6jiheAjQ53wqyV3lC5SVpTo0XSQCCdIP3/EsQfEszBDwU48sBRJp7PFaFV7U37zYwxCbgQeEGYDzc3TXnELvohasz+ih57BjL+6SjHMWizbH7eUt7wowWKiZQQd/lv192ql5kA/T1APvc1gD+V52cCrwo3QqgYKMrFZXmicpJajD1g/jsqvnIe5+KOzKT4QRXdsOL4CevD0/7THkLNv1k8zbmmOpQXELfcTnaGnf1h0jObxHJYbKvQP6DsXLP8dQvPWMdEGgAF9VdOfyyVC80U0oR1DR3EWOK85dmK0JWUa6n6F3LucqZMrhIQHwo3yQscUYP6Lr2QS6g1AtE0VZYVNS8PciKB7xFN+OPRSPgLjmK+oD/hn53XvnuyGox8gByEcirjQJxnOzDOB/HVtcxH35OgufkmTs4nK18CkgiIyh+JwYdBqK2wKKn8V5UU7zt6xo+33rU7xn0P+xel16PY5pGxQ/ySFi+FkbFB8uqv6FCMWfdq83T4Lv3nadEWPM40i82lg563JCPRpOrzRHo4nGVgcrtT8KKpEdHFy4yIOYxlqUfPG2y+xgX5A4bFfiU41RJZcdYzgGWfOscQwnq2fOIC2F4pPgfAaLy9ZSmzjM5U1fLADLg1i8jl01l85EfsahuAJGW051MF1mJlVgsulyqyc7uhqMYL0PxbUIdUK0QfHSW04P9c0b1DWhODls3QRh+a2zA2OD4vP1VWY6UtCjtm0k6QiKV/Zj2Bo2T2O7ACHB0CGVSdlIFo/rmjUn8seVx5NId4PipxM+ZT8o7nwB11BUoVWFxuvYjbMNxRlGU1xhUyLyy/p8KxjP1xqsrmKK83hUQq0w5EFgo/4QA5uslmTwo0Bb/XA0kdEWfYbfJXY4wnFWs7JaMIdNUZUi+9wCxUFVzhlod0B6pfjUYqaH4pFdmVoAquZH0o6a8t+g+EmY6zP5jDXHUhRmcEgPgOISx59CqmR7AAIoWjK6SqB4PH8oKnmKmCIgvIDxNsQe9VsoIzpo0w4CFjuaY34L7FY4fnh0ucQRp5jiWRmey/woHcFzc5mXeOK46wYXDckwiB2t1eDIPryyu9fQEYpHQLy24W3LjBgOqsB14VSBuMJnzB+yHcxnsfPlfXn8KDVK7wwHbdJYxs5A9cqcVhYtakzxGIrz4ms5HNSXm+apx744KgBEJuDVzWm+Ub807JIPeMOU8HCOm8xZuz3mQv2DR+ceCpEJUkpb+JSB8lpwyQbFFxRW79I5pbg3gn3jwE/wRgT/9nDbX+8Bd2S0p4yomUY5FF5MayWoUwhl6gwbcDol5MBHMb2qPAHQrw64GkXjr85I6qOq0busDGL4FcuVLVCzEdfBQFerMfe5HH29VcAbBxmKsS7wxp6B76SwNy6fekGkjstlSEhWQS0FiU1TPq7hkSq5osmEqjytCGVAM8ehGdV4oLFJSFUnXGGTELbzpW7n9Y4lDs+cskvADURTULwp8VNUhq5gaoaTOG9QvMlvqBh1Dqb+OakWV3hTiq6KCxvMpspH/suibDn52Be5/83/qL2eu7I7BoVOnhW0DFCzPX7u8fX3TeXDJGZZStXVZANVrRWmc7q9ZKQ+93j9c3Or1gKHg5jOtvYC3CHCt8CN8a+Nitnucqc1c9+orIQ4C86GVM+BBTgIAeHBc8/2RIBVR1Z7DBSOpdOzX9F2cc0+7OQq/kR542g0D0oDtjT7flQU1I3YI+pyvToPrm3FI0Fuva8kLznX26cWCZo25pqpHsanMcMZYGg4ILlbtrdzeJUrFKeYr+eWWIMJ3lUa9Ym6DPi+4tYUGKLzhhwWkRYnLKyKxPU1FTmDoosHWV3OPrlBF/MNwTtE/6/XXd04EkHxLgRv3L3afy413rbKm1b078aTmmtZ58YUn9uMrjmWUr1DeCILv6GKZAqhwv0XwzpYv6EQRrK4lMNPYEPaA6KtXjnQrcQE0SO0Nfv2b7tXSLHNqu6s1tZQHxTKUCG4LrzBbhWLgEEPkMNL9aDhK1fSIcUMzzCc/81q8QzBGbq3QDx/bgK9HMomv0/29wiy824cXqjIsa/rECoKnBFgK9yPyhk5iofU+btsY/UaTceDa89i8t8KuiP1ueZR84MxxstQDjRFyryX/wqMm8kqvEFT0kVThvOZg2CKZceShuTi+PHKreJrq9ArJJxkBsO+FqdJo+GVHEpGxiHeolT8Nuk72sZ05waGSKEyB+Bf6qCkg6OGfl/vlC/v0CUb4mPouIYuBy2Kiz9a7IN5ucVV9eNcZ8CZzkNKD/35W6U/+cML6R0fdCn99eNK5IXV7cU1kuAGxVeo6Cko7p14NYRTj42gOBpBBbaalje+EfBoJxOcohkFDO0iA1svj1m7y8NazSt7z/Cn8eL0kYyjm5Ta1nxwyHWCqAC1nqSUVUaQ3fAgGeBaNarV++mIgIYKPquMp8sXxZqE+7yjZKr7ue0/XCH1VZXxLe9DdQwgHu9Cox8qtaLV0cogdyaa6HliGlNx0GcmTVwXZUGhfXIBZJZUBMVzexyZm4zPdFawDKeXxEhRnFbuoglMk9+pMAqScXJzRpXi8LJTirSRMtn3/pFntNfYVGW3291dU0Ci7YNaY/JvYD9WyRSPSGKzB1rwwCUiYVkveyumtOZEfsVsnXhSNl0YgOLZ65BomJxPKcQI2vpVpHhXSOvI9BaM6vvLVnLOhqiDZcJf8lVCXNh10s5xBWAKittreijeaUAh3I3sH/RjVTmbnzVnL5xCEi/HxfOZ5fJlbS3y5yLfY0fwZD5lz8+ZyK0qShVu28KKgXGpfQTjRJm47ZSt/PwQBQaNyKUmS626T75XuJ3/ZGCjoVQESEDscfVts3JcfdcGjINX2vXzsXz2gOIRQJ97po1QI2PCYKube+ZgMttlJ1ACa46lwlVZgWwH4rJ9p/MBaEGLQaCacrVzuqPDYkRfvHCmobhWjdoZO6PH5mTSocBusaqbw6WQ3aOdMcVu4ZkGugvZYDkPMHYeAi8mCmQ/PEqXBYYzHM9QnIG4XSMhVBQ8KxSnsxcucGgWgrmi6GdzmGNf1zG+EYoX21tigGPfR76in+M9CMX18ygkiu8GyIIw3Xyd7vLxvMjqyQFwz4yiZ/G4wrICyqdFmxJgrM1Zxgody4o9Lg2ey48XU/MCBENxHyYFQn7pAkBevKCwXSV+epUvgvAQ9kvHO2bntmBLo6m0SYPiusiLY5XsSkBRX+WfBPdY2YWcARfC3GHj0lVo8QLyi0wnnHcp44ns5IAv89Bf2KD4mkPMBsVXKE0fPiVs2377ysRz0SB7xTIaxcoHBSPpr+ndo8aoMaiyaqcreD6r2XXWCQSsU4JRrI3sLBRXIyaGBJ+rzr1BYAets5HBCUBxVJzBakaJ8oFN3CRt/btrPB2oxhVcBOJavlbONTmPFdYerosT0dRFVFa2WFFiIXe3L1dQ2y0e+BXMSAd+BqG4OqiTDvIGxVeweCeQxAwULyFT3MmbVdZw+a18sS/U3vf+3UpvXSiuTmWTF4Bd9B0TNrmsLP55ZcWq8CvaHRIU2hy0oFzTmtqYyn6uXlbkLaVo5x56DXy/CxQvHgZY++rX1i5cLVA8hLfQTk4ainM3U6GErVKUbfNrteFjhuKazXqBRRfppl9CIYNQboEOqBYvdlTjk/M9BcToJJ+fxIpHbbOohtOvQyMiYAJ9YlatykGbptJjoGGh8wgoMagwgGXAwJzQ8TrdFYpPCVkmqmCD4mt1svOZzlmB4gTusnKYDk48oDAVZ1YpXq3c1vXOU9x6T0aG03z4JR9yiQcKGxSVEDLZliDYNdGvGK0M0ikMisQQZ3X4Ybp8OR+iWUKnlLMXChhndfoRwXi2XwWyV2OfxSxnxVRtX+sd+T0hIYoG1TYiENfPEJyj+ttDbRtjZIEb76MRAg7LRFAeQXMfxiX/HanJzaYjFMdVDH4w6gnLTiEZ14uqW0Yn2XWUy18PoG6huLahwmLocFpQiqsS3WB9rlP1/2Esq3b+l3UajvuCC/Q6v9dFGgvVIx6jLEIbtF4ExQtXMZ/HsSCtQ61n5kF1P6rEGo45NdZ3g+InPiBtUHyFIp+D4n7y3lMiWUeSjh3B7Ah4e8PaSweNozeUaLwNJoj37TkidXGBVs0qHW55kYyU9y8TJ3ViDi4clNAciIkrOMMHHXE6gYGxeFRmqkS5XYNxryZrYHizX0xfQFdA68M0tZz9YUi1QeS/qhjpUyuD5WZrmbgFpwEzHmLZqMvzKg/FK/zdudcDr+p9IH+l/HZAYjrg4aARvZwpR6GjdgaKoYnRBsVXsHh7JjEXI0GS7010VIzJzvDUdGiD4lM11VMtVAt7CMVlJaLp7QOO27IWw3Z+8mfgmTqOrbqlftmLTF695kR+xWydeFIFipdYzP1McNxS3zpCpbUr4PMKxT0En1uUO1Eozi5XDcW13Af66KLGdkJQvM7T+FJYMZUMGAx42zoBb0W3GLgAxPMzGYjw03kKX4D5eDnB9nbxdUh5l/dXiD+YQQYpWV1oA90Cr2DPwHrk881laBcoPtFehhZAR3cLzuVdvp975mAy22UnUAJrjqWLleLOBub+dW6g+ETB2bgstikrwwleExTn+N0cxkwwpgJGCB+jYTKK4JdDcmA88qw8PzxUKK4K8QLes+qb1PmqGD/i8FPKBDRkSs5PTovsmOSh2GSG4mpnzaTBDnkvQKRqhRBT+nslgpuYT2KccOwCOGdhxTUro0nhLuWqz9b86nV6rz+Yc4lSnNIEmKv+QslXO4Y04xPN3znfKosOoTiUYU6jQHFhQdJ+suqcZmsCxXX8rA6GlkVb84fUTrtwX2X3VVbcy6I2NOZ9leKlLuMd7tECdhENUElCc+iwE3A75ujKphRfd4DZoPgK5RlB8Z5D5SHOlPI72iqjBlnTJyMjhtW/Ss+I+7w10F69cksQ4lxDpJC8uQx/iqEuOi4E4riIp8qaDMX9FFfsdRWzkrZHSewpnTJo6M4mTIoPx4GjO7xbBHfwfWpo7oF4SVRXSnmmXgwlAmg9gJTSnwg3AvNJtL1N/E6zmVMTTx246pdqDsdsy6FnqOHzPZXi1ULOVPgVmtC5iekMFOcyroee0pTHJ7krmIZTS+LsvmUddmBpASkQ1268QfGlJVhfj4DNtklK/yrfKalRFYd75urwK+jzO7zmBsV3KLRTuMVs1UDIpGzVMZ44ZzeyKVePUhwhtwfkUXWdBhQvPlxd7quCxQVQfHZRTQquO06ae6e/jI2oaE9VCV7cZIbiHGrFxxBvDzuLxrYI3NRtQP1PiAsuzhD5XAKLTCUOMcR5N2Y5UFPrzocz2aVOo5Ao1eLOzBgy98whQcRC2zb3zIXJbZcfYwmcOhQXh5QQ3FUCxXHXC8cQzwf/HqajQw6bQhqJzB5kfkbhl/LfpBLnQxobhXgGv0ccjzyHYNH0Do9EJX75csq/MxzW/yRsDYVFESBOkPwKP4diSPOBmxnaZ7tyIAcI08JijqxC0Hm6AfbU4jxlZ3tK3oYkhGA6UqHrff6pHoprPPIeFNd0MJY5qsQxP9Eboh2j32luXJ9dVtTvJQyKAml9Z4utr7vzqxAuECrFTw/gOlaGc+iVUpb4N6j65TkaikgP/azKT1ZbbPFCzj7T+PdUR44f7ArFq9dqkET5oIHiOlmdO3tNHyBJzcFwvXyD4usOLBsUX6E8PRSfcqawQ3sjjPfpVpjimLJR9lA8DwJTUByNeP7dH+hg/RDDu1gnLr3UvqblPFirA+OwCIpzxtJFguL+pwXQBsUhb+VgIrgeDVAFbssCnQ4MYcxRyAoZWjWoqGx25VNDcUDhAMlrKM4JRNOsnkFtVO2Yr56q0udZ8j0LmXtGGeH1GYTi1KSg/sIY45tSfAWLt08Su0PxEjKFn09Lb2deKT4GU8ZLdO30yv6ZytbhwbokvZnATBsUH68+tE873XX13bQUime/AQPi1AcUSvkEE+BzrRQ3n2sqXBS/+4lAce9LOOGBWpVqp9q+TXcRFB97WHfiWfkJAzbX2pu8ucSwlWjz1ijJ95SYtzx2idJSDx3T7d2d7E+NdzxXUGUcnLMjaSmwQjhusEd1LGbnBQIFZb4LLI6gOLdVLjgu4Vb8oMUwBwg2KD7W3q/Wq04DiutZUtg2tW+dF6V4aNk0/rY0FgqXklXiGUSLWpwW5wgWKwAvimc9ZDTH9xYnnUGsHNyYQ59ouJQM2LPy/Ogwh005TJcPDyWW+JHFHTfgLIefloOKr1AMcQ4NlRcbc3iXQzKpdLhwPmBTbC2he9s507612tXp+USJma12E0G1ChTJkoECvYHSYI/1WgTuHnLnv1FNrn+T/YT5T0+Z3rx35kgiMlSPARdpmY/w4sbBAZzgYjG8uVrLQoGMNR1xG15XiRtlLMypFUjO4wAPjQLQDyQUD4btVZ0OF6CF7s19kXdYCafS72BsUT9Q+2qPxeAOuMZuOo4w6yHABXNj2eRzAwO+QfF1R7UNiq9QnrsqxadWJntQXO9Ro5sHF7+VBl/Jg3S/umlOZxeK1yuKpM7WQ0Z00AO1SUmGB8RiC+pTjosiWpz4ekdJdeAPDah2mCWblEoxZeFT+Bu6AkKqoBHKBpEmaiURc8x9fVSrjDo5CIyb3acQPLimguKh/y8rpzZJqBKp4Hyp337c9GpSCnC+sPRO+qVBtKj9hKA4bo+yrb9Vo+4OY3ZVd5K0QfEVLN4+SewGxam1oiMkWTjbUJwhxbn78eEQ2E2NXwNty1ovGu0O2SHtTSm+Q6Gdwi07QXFcmNctYzN5P49Q3A9olRKZvhSoCu9+KlDclf2pQvElbTiyXxUI1tY5bcfrtsVv345NPMnn+K0QGsXtzKnD/BXvVes1WMbkN6Ys1odl4vCDajqKxQvxVGk+Ico8Tkr99/a914Ti3aqSx84CBPUD9N8Vh9td3nNJ09uuXa8Ezg4Uz6E7+CDBsx9TXOAm9iE454AOFU2JgHVWdrPCm5Xa+QsG0qoMdzHE7YBDUXcLN8hpZnicQXiOHZ5BuMYpp98PM3zP0DyrxTMYFzvJxo/+j1XkHMLFbBgcsInAtsBetncKjhFaR61wBI4X2KvAP+9mL7DYQ3L9Dv/VZ3sojnmlBQix1T1VuP8eOVHzvBCKqy+BIWN4wUNhSTVm2XvqbgC11GqAS4/EOmJRZ1mw1XdTKF61SHZtbPeBjWW+s8v4yTCfS9RDcRvTcCF2Kp64jKfV+GNjy+ioJHlBH21mZz/mc9Q6blB8tKTGrtug+Fg5TV7ViykeOVVTSnFvNNGw+bTUqOPA0MskpuMBujeebNWVPzkgLnaTnsmZ5YMuVKECBqmOL1UDctXHmAFoPJpaKU6rf7K1U3FoF4rLACIZ5O1b+EOnJDM0N8omz6/SzNOLvB2smlV4Fbgv8fg0Yhwo6zvqcCTlu16YEr6ilIdulW0hcTMpdWC8fi9QxEv9h9jZKe+LsrRedhjpUuhQ1AdRSCNTAEpb8Hi12n4GlKmRk0zK8Q2Kj1TPMV6zHIqjQrzpzmdaKX7+oTg3BFtiavrh/PLUDk1pg+I7FNr5vWUVKO7G+Kg0zi0Uh8FM36Hxf+CFTxKKqz/SFj/n8FSU4ku7AoTbs/exuf0YFNdHVkDb/EoEBALL4RBNnMxrPFQzudUhXTzbL9u/nd9GmVeluGjGzc8tkLtSDpqgRQBEUU1AyL56C94usLinFO9W1YCPF3X5cHfg0vYg1+/ynjs+arttzxI4NSjOBsPmiTS1JCAukDirlXHOsbBd71kss7crQCYvTxfrsiKcwpRkoH0TgWtVZ9M1FAJDYKW+a1aMH8hCm8R4ZlMi8cM1HjhB8awMPyJVOB+qqcCdFeMUqiWHaTk6KqHRIB445zOHcGG1Ov2YaA2pqHF0vgTPUOjsMlXlt5ZHrwA9jMfyi+wGfob21/MXz3yU8yyF4j7f1TNJVS9ntJlau9xR5uZFgY1KcmYxeTFEdxPx/B/fsdnFL9fW7OdL2QAAIABJREFUUJzbXFkA4LpTUWOpWt1xoAu/dThfXcylkc92J/AuJL/7lVskWwurw55wyffVwQVXK4dm/HcRENBoLVwExvrdoPismVt0wQbFFxVXfPHUQZveQKrR661EovHSUCmRuluvi6C4TxtXGntQXI2EWIu+wPGmRIOVrhLT1iWB4qbfhpVNTQ/tSQjFGwPhYlTRqmG9QmcTQ4w17k8jjgxeaNycAl1CzXSheDMYw6DiVTY9g4eg2tKbB+I2YPvY6ZJGKZf2oM1QAUTpAHjuhUqoyh8Gpmbb1LyL2ofi9fZw2oqXsmMJfW/QsQzWWmoHdYW+f1aTGBy/TyH7y6C4+NXq9zb57Ss6OiBXnaL5JtotmwiuxRefQyge9q2gLN0i23oNictsmRaj8/S8uCvxE9fK35r9ao8muNbrnIl0lkJxjinuSi8AkGF4tOg2+qzUbM+mNGrgBlbrgStlDPOAGlW+GOTU25QY4NtLFjDKjlvl5ZwYFJdi8321QNvzB8X9Qj+XZd0+wk7jd9c07Uwn4rzTEkP+NBAFQqhE84cKODR+Gyi8VUEn8VuLyyrwwfx29bXlCtgVqeWB7XEXWLwEii+5Vt/JRqgVDfQu73kmDOo1mIk1x9LRgzYxbKbpZAkWAxQ/OAdQ3OaNDLw1friCcIXiEpeLD7JUlbhBcQmBoepbWYzLYykfrJmV3QWIe6U4HbwpMBwP4bRQrQjFKU54iTeujCEziRw2Jf9o3lmkm8OF5BAkB5XiGg+15GG0KMl9F/K2ILINyHaq+e1Ef9R0PIz30F0XWXThQu/Dv6eeOQ3FbZATFbeIHS3fRUBYfCOub0y3KMDbXVKat9wGxGWhf0MorjxCHqs+k7D4Cmabel0Waeg56MtBeLJqLEMoTgsDQSXNcAbkLHi3hSjWcVzTdnms/MxBphE1pQ2KrzvgbVB8hfKcguJqbM15A+OOhg2z4T/3BlLT9AYRnxEpwBWI955rMamaEaGshOd0NY65nmKvMb30xGCNBaWq3AZweELeWakrsJ2NdhmIdEUR57L8GcesKocF4VKycJxqWysObs2qYhQ3ShORMuI/6/iN3qnvOfklqVIgXNelAhRi02MaYy+fOkCFxhZV1poPzbM+xQaSGRW1DYBcwsYRMI824JXZJJaUrdPiAM7P5x+vtCIHk7b2wk8zgIzNhFQpvqYDvYL5OLYkxkpl7cdPlC5+NVUJpTFY5uJ3aQ8rMxsorSl+u35c3rG2MR/XdyLgSJOlVQDw0mosfm59p9sNUjoelIxfNOvEEvRZGitbsS3VzW3tj4IThuLr/azdp9bM23pvefIpUXOcOwlL+nTeOVLFFKeBoy5JG0cqcF1fZ18B9IzCYFhpNBC8lJMEzJCobDEUbyZRPj0eAMNx0MZG/B4mW42KoQov4+pTDjStXJkqljX4Vz5UnXZPnOg5/w3H8L2V4q7D+T1paAdqHwJ8qqA5EyuRd6n9FwXGYIegffR6BvlGjV/bWsAywS+VX/wfjYcq4KBSbWusePGRqH51xyM/pxI8INh2oAAHVdH48f0SVVASiw8oc37otKVAvzay6/HdzULAqDla0dZ7H3k0C9t1p1MCa42jVRfWxSsId0QwlhTU/K/vKzqvsYNsL17MK4M2UR31W8JS7Plsk0XeLxm18rwTk1XhOr83MC1KcRqbdc33Ai928oGiB7ZbnHaNk5iM35dV5aw619ArGY5fvszq8PwvqtDzdRw25Uq66Uihtw6KnFvaJ6MHFefr6MOiNr5IUPwmUqJTmBcyOxyjmviG+KoE60X1zn4Hx+2mkDfyk+tSoS0nU8/To2JHMK6AvrvIjvmW+OdeKc6vp3njGOn6o/wHP9NDO5u8aWxtKYscoqYF+7DTvdr9X3b664JsYVI8aKC9jHw5vv4iK9SlTvS6GuZz27HPLL69jIm6s0mAPIf4KeOlXxjg7+oz5xql+AQUr8vRiw/ivqXhebXPlAbluBTeLs5IM78YmHA89Odvlf7kDy+kd3zQpfTXj3O76k/HHJ/rp25QfIXqUyh+x7u+Oz31nm+SmFfFUEeQG42srXbBFqboQEzt8GoEeWX1yA6VGFk9bA1hmYxmg2pGXQYby6c42TR8WCgT+tYgbp12EHoFy1q33uT7B/Y8muHH1Ta3VZQG1UMw9uG1xbPowqhqK1YAwAIlTaXWCrbdhM8KVgebkC1cxKFyEhVZCrZpIO/FWI3yDQMUeAPBMgVPwGKleZ2//A4aNxMdDB3gtf3Q8KcheKIwNbr1Nxp7qolePHJEk6uBpraCRViexFpO/fInr3cH1YIAlzhVcKx7W9bYh6Uf5FxxDetW8rb01Fle8nbjCvDKkHUfMcT4Jvr3krzve200LohpmE2arMIAkBiBnlaTAxOQXp41w5rWmn1rwEedLa9r7YLR8q/Ltrej5KbEUFxshBmKeRsgc38rflQ9aWrYZ3v2oG8neHJNWZIxGO3QnH3p2awojbm0Sh+IF/Bm759SPkPouVkfap/GPqfUEukYwm32T0UY4XfsWZupJ9gGSoJBp+ygg9YZ5CsSoTSvTmfjXKmU/SEAnhs4bIdgZ0dNVG4zZcmxgXeibs1OBW7/+f8VJWHYDILHhfMTvXnE+M4IO/Zpjidx76itHMnLSHGNpHPNXmPxtbnfsjq5nAdgUBwKiICwHFJooUVtN7X6tm3NzNa7gEc/hvXqxtTuHVtCsNfCW/FYqwdgcozvrNzOMb35c3ZTBVYKDGeIzLCT42dwbhRfZ1VwLjOOEQ4hUo44bIrCcbqOFOUcSzxfa+UteVTQToBdVOLVrh7lE3AYZL1QjkBbd1chaOdQGwrFPbNBRoNxyfFwSwTiVA6BLRr9LKrXAqJju6rwHMEw5ptFjAdUQbnsmfdIKBXZGU/jpy4mSCbKYkLAdLStY5OeFMko8ObyUd+G88kP5IX0YLwFLsNr0NrgJmRFI4IdWeTp9SVkT3st8ofjMuR9lBu5jD7k52+5QfEVB6kNiq9QmB6KqyFSA4iGMHKevQGeMog22RHjnweIngLcQ/Seofark1G+q+dWY/oIFG+9X80b219vbMVQ6GyHHGxd81OBjAO0fH6RTYh0eDZ1tJ/koZrcKZQ9+K3Uy+oeeMCMxnd0UjIKxYun0arFeSGU4bIu2fY8rC4Ud9C9N5BorN8Z481QvFb++QUblh3woaf03dIBwa4Hb8x1nHDCOQDvVjAJi5OYdYoXp3jyN4xCcVSc7KeSnoLiI2ruuoxmQVFYpP32NwKBdRaxXzmsU9exww7Gp/MYLoELdYij4NqoPMJ2L320mP92EsnfzU/71+5X809cpy6utlRG6mEMitOwUe8sisKpGJgrTy5AQSbDDTCoQfy+UByVQiO2ZWcojn5S1XDYBiqmHwknY7efYygOLz0hKGDzwT4TW9+m/Ol7VV6tBMUtDm7g81Dhi7eJHcYZnQIDYrFE7EsFdhwhFoGBHa1btEhAr7IeFB8RM4yOCWfZto7YySX537FGlzzi6r0W4veT4nlHKJ53Updd07HfUvSunT6t3XeggZA/ZvNhWQCE7s/DpXwu6Zmam4A4H2JZK5F5oqkK+KwQr7iDKJHLWFMU9VmodigK8Jz24eGNpBAnpbjAclN/K/SGRQiNX82Kb043/y/bwXx//inxraU5UnaLV+19T55zFrvPiwQM+Bu1Mezu18aOgJpMXeca3zn64pO4p/Yg+lQ6fSjOYX3y+HDjjTemg4NLPN5I3hXwZwV9Ud+XkDM8SLYN0Ifk9eHc6jIYgOKk1odFDGu7yoWQD5UdUpEhMiYyY6Vye+79LIbi4o+1bpmrY1zUl3es5oEzC9ma3w2KrzsEbVB8hfLE8ClZKU4rYIHx0M89GEcjpsaOD5ngn2iFEAesKcOZv9PY5FOvSoMCxAOLYo/TMzmgGCQ1B8VBRQhlYlD8yDa4lAmMh7xmi9UgF6PojV6BrzRU1Zs9Jdtc/nXMcqyvCjDrmzaTlPLeul2mcmdGIG9g9MrBpVhb9Woi20+nCJeDL0p21RkKJnNzedsXiueBFxwFbcP6GZc1/6fv69twqdcOLhyA4vxcG1EtNOiAX7mCVViWxFnM07I3EDdmQCluUDxyBBY9dIPii4pr5GJnG0a3+/acdHykHxN3BeLWowcgztr9aoMMI42ovWakHs47FNcQKni2ioVDUd9JfbpeyBFXULYgL59XCnQh3nkMtR+43wCFfBkpG6sFf+fj6MjbAP0zrhQ3KI6T06jZngIUx4WJns30IgyuXZGKuvfwk2j9uju5rt1BkHdmgcKO1m2D4rsZxeCuETu55GE71uiSR1y91540FOdpqfb2Wi27oJQRintbyBBURGYCP0mlfVQrujMkpx/Jk87HSB1uMdMLRC7DmSrpGV4TBBf1NyvQMwy/kT8/ZFU4K8M5LIqNnaQwZzBP1g/CntBnYnP0TDVbCJTVgLKLmlcH2uk7gFUTcOVY2vkMKwjfoWOnC1sSCQdRlZ1vi3b767uEw1GwOzISTE752p4lVQJN2ZWdCy+X/aVLGn+dS6eEveEzL3L+ORyLedwVRNd3WAWKU1uThZdAKW5sReoda3S2PCZ2JWtnm4Ti0hG0Xcx2RQinO2V/uR3XbKcdz3m5fko0tUHx2RpZdMEGxRcVV3xxBMURgCNw9oAajSsaNBooYEDwanC2IWWVT/+2AQQAtz6z64TDKme+JnqWPQ/to1gUteV1+u6gzACS5uuPjgB06yRGoHijII88xsrJ5wMibDDv1K1h+EgNFQD5Jigt5JNWz60AcEuPV18HCoAeFPdG3L2jeU1+EgshRXTQCCdHxwzFtQ6s/cI25tJmBYpPhk/hxhYOLINQXMuKFxHYz1x74rGCCTmTeVr6XlRPS6G41MluSukNii+to6HrwT4MQfFBRUO742aiL7YyCzN79g4DEGftvr5BhqEW1Fw0Ug9XBRQXmKBtnV0rVWyLbNv1Fw++tfCizxFQK/Su/K4eVHf+l/eRGjh+NSjF5+zSaUJxe7brKsUdbvrQ3MKjwXN3J91nsM1ZMIBwA+Y07vwbFN/NKAZ3jdjJJQ/bxqslpeX7ovqXHFLi2JXizaJkM9kefpmo3hmvMRSneVh+J4ndTVA8A2o6EPNKBcNNLEchliRkisBxtS0lbVGYZyB+JYPvo3R0eMiKcPr7MqmUMwDX8K9XRC1u3qCEmaK45sI4zPbpjnERgSlbwd0xFO9dwL+NpShSFHtlwBnGxrwzKBIh8tRGRlwE9WI0PYvJ1/egONXqTGgVzAM+e6oBYJrhWCGrJcxdrhAUp2LKsfF1p1AWdEr4lKyaPziQndzmfeuiR8kJHrjJl03N5opSXPmO+kiMxCUcT/WiILwUllDtdvBlibyEdrfP/OR3FyHfxD6N7q6zdqDmT3BHV5gDeuEBKC6LQF50qWkSFH/NFlN8rppHv9+g+GhJTVznobiPM4XbU1At16iTAWTnlTz9UQOJK3I9II736PVeoYcGM8qPX21UwK92sXbcppXiZaWTTHvzTnwacTFbtfIb087qY7kfMuBXDHsTh9BMG3zXXUG4Ks3bq2JsU79zbfw6Ri6aoHWguDOppeUFcNzmUM1AL+8yFZvLGosH+D0Qzavoc6FOCIpj+BTIWwXFpYiL0h5etXc4VJNnGumrAzp7da0D9toTjxVMyLmH4tY0d4HiHSdxvlzPOBTvxfZ3LzYEnucLY70rjgmKawax/41si4cuL0PFrJtrZbF2Xx9/8nrVcTWkNFIPVx0U19AlOplWe+CBc+0aQdttQ0BNhWFRSN60l6Dwe+kUhV3xCc6zUjycmAJ4Zn+Gr+L1Cygsqqd1w6d45aX3VUIxQ87XHODvGIkCrQLLVaWZd4ruaGk2KL5jwbW3jdjJJQ/btUqXPOOqvfYkleKR37xrn+/ZAhDSZdhMMPrwqByEaWFTsmKbBWb5fxoypQ/E9YBgORwzH0R65QopxDPHIEV4/o+g+GG68cZ3Uw4NzBOcVxFg6QGkYBcwru1Yv6VwKRczwFWJWwlLQ0wDw61GC8Ji84ltmHqeDa2H4j1eUthGLU6kVOzMtH7v8KzCQ+0oDc9yMPUpKM7vWVBLTgcPArVnERRXDqLvkcG43qwh5gq34XshJ7NQXMu5/GviARIZupjiOP5V+QDG4dmILvYODmoWK1zSD+3mLv1xKj1uKIXQBGJFVvFJq7ezRLis9c4H//wtNii+4iC0QfEVCnMJFMfHIdhWg6b/avgU/bsXN9wGl2D1Eg+E6BnPHqTX632+KK6X24w0pRQvwLvcxQuWPPjwit+M62YreTJ1QTbuJjF+NS2EuGpkvbJa7Hz3HisUMEqjqutBKE5G0tQ7nXKRtHASTOUpA3r1+WlAcVVj4/zS6ltAJm0JSnX4lGay2lmTwEGSU6nDFXUGL6re7Eit0OfXTuIs5mn0HatWuiMU323Sf7ah+Gj5nanrXN8ZAvYLnUV1zpe2+aG8uMJc+oy5utggw1wJxd+P1MNVC8UDpTj7Rf1zD3QMb6PwtSVZrokgeq++6msBRdRb5kVdWLt8RSzQ1YQttAlhLmfSqLYfe5+o48tVgP+EleJTEMS/f0/cIbPhNnwe+KZNnQz5nhsU382yrXvXiJ1c8sRtvFpSWt55ODmlOO6wtDZgGzzGazG+skyYCTQrbM7K8MNDgqCk2s4Ha1LIEp6fY/xwPYg3hxfBc6CsxChdPoxUFeAIxTlUCgPyDMXJvplinYE4H+zJnEB3X6s6X5+jKJbzc5HikpNanA4zhfqjC8USivoZd957NTOVELP0SSgecZRIJb6LrZ+D4ihO9IJKz2sifkOoBRZGNHwKp8X1zT/lbBUOva7q+bp/dMeoISiOQBihOnMMFErimGcLEeg7KXgOQfjAHuRZhlPeeyC1KuuT4zi20fyIHhQ350vbs1Aued8H/9wGxfew8s2tGxRfoTSj8ClkWtyMxq/8oTH1Rm5KRe5BtqbjVzjRMDZwG8cPl0/cJhRB8Xo/ylxM8fIgHJQ4XenVc56gGmbvs5QRWX7j9FAdtDsU10OCgomrTaaCzTaNYXOGrBpVo/sl7Exv049Xmenkr4Li8TbtEnfNK8PXVYqD7MrquCyC6NCcv8oTMTfgVpPZCXBg5RBAcRMNeMyyQfEVzF2VROOE7wrFI6dgYPmCIUcAigZV2vgyUyrMfrkFDtzahXyc6c2ApyEQPQjAsJbm1kH9K086lxPlMze0LC3a8enp0pSv7utH6uFqguIytSyb20B1OFLTrF6b8D0kEZ7kynb3IOFRm9aqwc+5Ulz9wFDF7PyjE1KKVzYM8mUTfRjHevYOP8c6G4HofuCuJ/gbFB/pl8d9zYidXJKHbbxaUlp+gnnKUNx8Yvll5lW6QBx2LKlCPMfr5rAlAqIzGKewI9wCFYpTXOmLByZeUrW4zt0ZYnM8cAbYOQxL/u8wHV4+TJdJJZ4P1FQofkQxxYXOCgTPGZT7BcgeEOTm89Aq3iFlkKF5zpvuqCf7V9ZqWbgH0FHzmT/ja731a6E4hj9BIO2ZiIfi9Vy3VNqcTfdQXOsB60OfNceW9Klaj+yPJAlHw2XN8cKLoIwP4ayV4gzLtbwGFeGTUJzbsi1gGLfgHGceUEna7UXYH4mguJUbZVOh+sJ+P6PYHoLh8kjdYTE93ua6kB0Z7h3tvqnFbF0ISCk9+OfeK71uC5+ysML7l29QfIWiRCj+tHu92WJ9RyA6MoyRocsGyoNxDMui2fZqcwTjHpajocT7o8+j79lqZbCoK4q1gZtaOfTgqgwcdQUoxMZPIzBTnoVuJAOqWQMWQO1q27Aa1injvhSMD6l1RDkdAfG5yd1ZguJSeazkKoNZGYC1zuCgzeCdxyZ6MRRHh8La8qYUX8HagZMXpbYPFFf74g+R7ea6tCN/ySgMwvt2uYc98XM49TQVkhS6lb0vyYF3G4DiqH5aMvEX32/nMl7yrJHOMVAaI8lcc9eM1MN5h+J6eHSuXA+164l9XyGu9/KcPoLirXczknaUFqvjOjUTLb4XR9G2cJ1ZpfhZhuKgAG0PMeNCngMofJX3fZ1ZmVOaVnZ7g+JnwSiP2Mkl+dzGqyWl5a49wfAp0Vk86DPNzWm79az+uCi5+UBNBuJ0btmRHKipCmI51C+DvQzDMXQKA1YGpDx05LjkBaaT0lsU5xo2Bf+9cuWQVeSHcp2Fa8m2h99WmYXujCcoDt6fjVmaF9UVa3gQiUEeqber2pUd2blcMXwKQVnYye7tMKnSXUiOHhSPWl5k15WFTF1PB5wKE8KFAs+YfPotFM9AnBcxOHwKQ/H8SjUU5/e0vBlsri0UP28QlvvhyRYn8Pw53WZeIhI0wkYNaytZ6UJxijwy7WtxZavyOghlMjC3aWZMEnbIPu9wpMVQHJgTlznn98t+NkPxlN7xQZfSXz8O2dwetu8avnWD4itUvkLxO9713emp93yTrW6iQWo6Tsew6gTHH9LgDSequdVQV0ZMHogHe/YcbXzmLLS/cCEdyKnF4r6XcB8z8ZsgNJIZ2/rgUTGusO1pyqlr88oDRwk9DgZcftUIZLywDGRIL4UtOBGgt3kh3NusTkZq8X2gOKwKYjuKQD6B5yB2aW38j1kpLpmcguJcD27ghZcrZd9xB2eU4urY1OW1KcVXMHfalOKkpqC4OSiiRtkbJl9LUHzN6TLbvapn7eD8Facv2PHi55dqExbO0tn0LbwJnr1mqYn/vFYXuqbSGamHqw+K5yp2h2xG4Ui0b9C/ZRI3DMUBjpbYnG3z0lih/BRziOJ2eE6heHm3/g49wS8yjhXVYLNIQGWwXkxx8lcdqG4Ai9RLD4JNCgWwJpfYc8nTzmY2FGxwWMQ5YYPfDBbOPwYiLJpt3vklzoY5HrGTS3K6+8i55ClX6bUnCMUZ3pGM2Qqzags6Lw2876k61nTzvxwipQBxgqtXrpgfqGOCcguG4jl2tzt8Uvz2DPU4DYasWR2eP8uwPR+wmQ/VtJjipBQ/kkXYmwiMc0iVI5kHip/nYoETOBR1t9rnnE9VDeMcs5rrIWygQQFKE+KJy4jLYBgOeZwC1V6l7YWJ7LLGti+yb1MHcuo7IRRHESU+JwLiyKBolwAtGnCInCh8CkW14YKGd6ihd3lf/hzPuuPmObeEw29VgH7ZLX4TbiGF1ZAKjAsU1zrj5ljAOkYK2AuK76g613HeW0XPk7gdBSBeb8RxtQHihV992fM3KL7mCLRB8RVK00Nxr9BGY+UNKkFMWd1k2y3ASAZHXAlsHOhOeBa9zqcbGU3MTwTVNU92Xe6cHaW4V0zW/insbQKDyAdtqi/goHhTN/Xw7/1fDsUhK73u8EWcA6r6cBJ6V4kHRp7mUqpMRyFjEBPcAXg02g1OsnTLy9f1xndXk1pI366VAaV+Vv/Uaw/ImtVfU+AX7wzTjoZBdV7Uj8Nrbkq8Lc5WqKvV5va06babamodpXhnEYJj4p+9n7OYp34pSZ8NMu0/otZiH0qrFQd0/1pQqUDnQLrKS55/msGSicpwa2fS8Y976rly66gWlKRclkCU1tub3Z1jyxcDRdVcsgfoWLnk9l7GmW+FV+cVY/VwU46oZT+9e/I12kZK+KT66qgv81wPoQMAa31qlUyJrclmrM5c9Tc7SpIxebpMLnuL9P5+Pl9Fc959e8lp+/0kEIe0m3fpNDkdYX0+VV3nJ3TRJLApo+BZs+IDe+N6EmkCB3Ig+aKSN32QU7G55/Ozi2eC+dXvmjNvQggsY+KUhUA/rWS4KZEppDAExZfacgX11WA9AzYqI+2uNbBCmCluXfJM7SJSeeH11HSDZNpxAhrCOTWjY3Zy/OUGhtvxxK6VK80Gs6Wk/xOAzFBR/pO5K9oMjbdNMDnPR+lfsDF6tlK1+AnQdsrX8QuVxXWLd9JpaBNVc4tKPINoCp0ioUlU1GXzf4nXrXG7NRyEB70ExSnNnBYrz/m/HDtc/+WwKfxfVojzWVJ0ncYw1/OlUIGuZazvqCGuQPluzTGCsBVQzCFBiiKerISD1gYoTfncX9DzQkOvFG8gMfQb5Dk2QkGd9+w75tc/z6eDz8C8ZNuS2y//cOhSm5xpDHmlC6aIV7V4eYlis2XMI+5SvWTH6uOisNhqqSd+P/4sM6GGW8hqsvkKspOuhuVt+JQR/wOBenkLyYEC957tGzSwFSuyGgB/BvyXUnglD/ieaE/y71/6/PdIr3v1phRfa3jaoPgKJRmFT1HDi//m32tldP1wVH+joYvA+JTx9K8Ugfgpgzx1/dRBm/VzPeBWL7i4feTsGhTHLTS6jUoXCW5qVyNhAYGea+FDChTHiVIZQMUYC4gvEz8eKGzAxBAOIWCVrWT5IdUqdFnB86C5GPqJ1UEbK8DauhVDmgFGz/Tbbp1joIsBMiaWIpHtPmyi5UfgPE4a+ZElX9YGe5Mw+bxSvEm6tFqdVQq53sRxtPji2JCqTEedVfIjmZ+ahKlMa+2Jxwom5EyC+qYapOH0dtz7cqiBOLobu5VYq5wECNWpVINjpXvPPnwqjIqpaawf8KLM8f4UR3b2OYMqDc5zne9oTKm3988+vXuBvcFAUa31zAVVPvxiA9kfTutaunDI5g4aFoTiXMcckxR/+n2Y2735Wr3Y3ZAYXlst8FWMnLwZV6XxYZY2gbSvFbRIi9XQKbWOyNKOQ6Eo4HequJNoZJ3xv7K9k/nIh6bN96zW9rpEzVeo66HxCfJ16C/oxLfra3DewnQ0C0MNXOPZTuysmQHaq0Hx5jmu/U7lYw66a106f1EKcXYB1TeVCIpzVc23mZNo/ms+Y7AZDT/y6iuh4Vff+cJ6/otQnO20xt4mhbQLcUX8Ww+jlHlNBuU0PwUhFYfsgPsDZXHkB5mSF3ZktteVxV5ViGd4rSCcfieVN6uGOU74xXTxQA7RlPmgcQf4m5kxzz+z6pwU31khLpC7xBK/zM8T5bj8OZbOAAAgAElEQVQeskn8g57Lz/ZdmIErq9oLwOWDN1WMp4d55jTyrnVdCMVFZZ5TFlib31l9BZvTVosMOny381u0ufn3rHDPz1b1NmdZzgBJyWJ1R7v0I+Ehi8MKhPcA3DdkPwagclwhOD5Hfy/mmAdAVHznRRy9lz/n0ioAFuA41T8K89x427HLOr/HDfrl3fpQvALfTWHAWIrMIur9A+MW9VEfvnPhWKg2QdtybuS0SDa4YN6ox608JR0Ia5PT/M8/ffP0x6++aQufsrPFr2/coPgKBekP2tQkEWZHwDt6dE8p7tP0htgbbvYZxZmfcR71mTnGlAfimA47tSXWE+epr8Qp0LQ1B2YwIA18BzXMnJ88APGhEOZvi9GujWqeXOU4WQM/zoBWIUcEsFefeYOm99PBEDAoRGogLiZY/dwDis8Y+2rAdDC9Z5R54LMWFoLxfM1xQXEbNNTYD0NGzbQts04qkzYoPtAvgkvqiRXAl4nkEIivNTELoTjlIZ5KTsHtqZI431B8ArhUL12g+BRo2RdQVzWj4QJnmuG+z8TkN8iwW59f+66hejjHUJytUAvn67ZYH/CIPhDanMgHC9OBD5uJ2NoVOJXe3GRzLi+D949C8cnxBie9kq/JSTcsfk4C6cF3EHd3RkHdf4MNiuusY4Pic91Kph0jl23XoC2txiGF4hJ2AmJoc9gQDwQBiovgR9XjvClFFmVHoDhVoBMuqLc7A8Vt/pzhsh2qqTBcQp4I0M95IiCOMB8ONcS5q84VKZb4lSsExDkMCivBFX5nWH6kMcTlc1WKU/x0geLouyPc9SE4KrALan2Ksy2Hc+I83GCuiESaONww/y/z/DwSlJjM3tbq3/QeAsX1M807lSUcEspVWIN2D70Rik/74jXPieC4Pg/ZTwvFOU8IxXlXABxkSdF8mL1EYLy3K216jGQwjByndLsCxVko6eb0oTAxYCoLAXY9JZKFqzWhuKy+T0LxKWaEIVxsYS331VKWD/rp69If/8EGxdcaxDYovkJJIhR/yqf8Ofu9wfYcvyJYTXRgcKUVUHcyME263ACMq5P4PG8Q8TloxDVNTefSpUthadSgdRyKa2LTjjyEyoDBw0Pxg4NLtr1GdviY0S7bXyR8SqPgal9Ly6soxWHC2oHiqHzy99sTRqC4eKvDK6B4fVRDMBA0ZT0DxrNDQO+CIFrHI/3c0iggrRrsewNRb9WVBmQ+qVxX7Xm7oeRjeIK5QfEVzNdsEkuhOALxtSZmMag2/XHzDrsCcbKJTv1T2ekm5mvdJ2YLc6cL+u/ZJDfadyzMVFBDxR/dWwVvpngQiJd54DpLKUMwdkGdrJOrakRe8PSpS9d+05WyJckM5W4HKM591alcJ/owbd52/gH5VRMZLH6XYFm51tuJWLHOFoV+8Bks1pKPY0U5xhfX2ujZplOF4mZCJrVQ/QY1aLP2guIqELH2CGWuk81wMd75GD1fbPAd6PF7TNw3KM4VuCnFx+zz+uPV2HPP81X1PHsHKE72hEOnqAqb/RoVH2mtUBBJ2bXSiUFdHKJSpO7cHlW3liGmhHfRAzUJjFv8bx0vOT8KcjmvnPdqOohgXmCphk7BmOEZkBMcp9ApCsU5TAvno8z5FIrr+K3jF6vwRRkOoj4c38wii0CvCjsG4WcLzK2V3FoXLfSWM8lmRFkK2DE0iarCjQsIdPb9AL+3Md3nOeg8EaDHtPT7XO7If6zdOSG8Htqp+Nn4EYapkcWH+rs2vnjZpT/Q621HP16LoDyHupFcTbELP4bqDtk9xlbbzTEKxTvPqgQOGmATlOKFI8XhUSofgfon73io6lsXrS5cSA/6qZttUHyg6Y1eskHx0ZKauA6h+JM/+Y31qb1yX2RIfZI4GPPJwDUIRwjeM7ZoBLUT+W08ukqo6c9BcUyT7qk8rVgpjiuJODjFxQhpqFHmzNnir556XaZdOkHlw0lkDZVNUDPHZTNkgwV7ArCdDSasfgVZLJTNYS1uKBvyZtvvUihOGYu35nbDrzSVX+4PJ008gwDRQTUjt7Koky3lo/A+pYsVPLdn7QzFOb4c10UZGMvzJN/dvrdB8RXM12wSi6G4wJ61JmR9SB3D4n2AOJmdawSKT4UD2BFvVW1pFyAu5mBvGK8ZGYKxsz2gXLBWm+YUF6wUzOXRr0TNXX/C3w/Vw0IoXvppDMVJhOAmuAjFy0R7FIq3tgF9Ng/FbfLjXl7hrlVBp3Bi6B5X3KlDcWnOo/tUqrcYBMo7QXFb4POjGIMj20rf88OqMFmQ62ZSvuDN95i4b1DcLOcWPmXAhq87Xg088Cq4ZBcorvaX5jEWDrJA8QpUSqXQcEeRSIoaNyq+sgAU79KsoDjGEcdDNSVkCi7MWsxwDe+AMdDR1EG4DFKIywGbfFhmPkyTFeKXDy/zYZsQZ1yBeBZA5c/1XVkURRpvnueT4w0hPTCciHAQCqciZWVqbPnM++0eDFv6CimZMlbeQYaPeUe6/4nEiBH81uv0u2jHlwFmpyBnv7cfx1zfB9PUxQy9L5dJXqTQtPBfLh8QYFc7EIpKu1r/AChewHcLxUf4Dlcvh0ttIbqD4jZ/RHWO8+SE02hd2bd7jK2LoLgylaDDNn4fMCWrB+JIdbkj98D2i4svVNcAxHNxPugnb5ZeuynFVxt5Nii+QlFGSvHqgAOJkeUNX2To1OjhicT6mTeyPQPrHWdcxWwMpYuFNVUclt8hKM5AW40s39sCdJ0H65Z5voxNHA9kGsKsjruFZaKGNtN6flcwNuFA4IAvvnQAxXNuuoYuUFmHCvBgEmXTqA4U56xXss142y3c3500wUqqeGLlrXtQHlbq+Z3Wg+LsAF0pCwI2yJUtTDy6T002Nyi+gvmaTWIUiiOX23cyNg22ZbFMHuifddVCcTyFsFtrgzjb9WU/Lsw2iokLKsa3A/e9dsKn7FA4vXK/pqC4h9gFihtw1u2/bvJSQXFxPubsRQu+SyXUqqA6fMqcqnuuj1Wge2Khjt2kU4wp7vynBXiY7zxmKB5ZRMIxGxSHmnMLS3vCBUoYKUyhF1tM8dGxc85ADHy/rx828Iir7xLcta12Nc9XRGldxRTHuOAS7cTORtKY4jmchsq2RC3O81uoHayoINypfh2tnyoUV5umoU00jjgdrJnzbk8UQVcOlyKhPlR0xvHPpUr1YTIZVxie08ppmkr88DAdHh2ly5dvpAM3WZUuzzSFukBwgtqo3C5vVIFxsh/wnWMotJP+4kV6ztQuL1FdVQdY20Io2Dhen8ihT+aheMRdPKye6hQ4R1ewPdeJelAc4Xz+fZL1yFjrn1Xy44VzZcEGlcrcQISIEJ/ph9BVFkOji7EZJ0i0XRSyU7yi95zpxo450GzvtOe4hX3J2hUIHcswFlhW/MifCwMQv4rXLqyqaZPqt15I6SC3SRRbgogw5+eBz8tQ/MoWU3yuEw1+v0HxwYKausxDcVy5Y9vO8bfyvwi7p6C4h5u9VUefXnRdZLAjeNoFqvLyS6B4PsRDTzMqwDuC4mXgq8E5Wxj1D3AV1vxtpea26nqBVqNNecyWpF5ZA/U9w3RnctXYwvYnhuJuIq7p+gMU0HgFTk9X/d0D0y6NEHnNQXEwsDYLxS3dU8+uym9lKJ4kfIoN1sFixQbFV7BQ+yUxDMX13Mv9Hifz6Vi9idCLV8yqnZ6TKu/RbJ1Jpbh7z+67DM2CZYHSu5rVHG0ooTAbpt/fMYkNio+2VLjuGoLipBar6AD7GhUQx/Faxj8b+3TCImksgeLse7hwJxVcLwd+TirFp9ThWq3VYVZtm7D0dZKq2QoU9+XaHdrWhLEJu/hSO3LMUDyaVjdQXPLc+lf6Mu5NI79xZtv9GhP3OR+dneaBZYnmmg2Kr9kzdk2rYxZ2TW60Re6c/lV9oyiYCQFW4Uf4EEiNKV7NuWFeqLHESTkOc1Ge13qH7oLtwC7D1ZgDZQybDgFleI+Hah5d4RjYageJT1y8kA4Eitc7dTmvlZ8tEFsV4BQahVTiHE9cw6ZcvvFGEjoxPD+S8pH45aoCp3mnqMMhbIgNeV41TgOuHnDK75B3Z+shlwz73U+044xJfDHBoSqb08UZRcRTlLlEjGbEPkdQPHqOZhbBN0YLQDWxfy5+h+OOlkDmM0WAWNpiaacykGh4VSsvnqPrAgY3qp4Qp/AehuL8zJ5Asnxe4rr3RjJtw7H9KdC+y1uiGyGMWuXj9ZiOVRD/UgkY0XfT76xjs6OW+6DdB5EL0FbQoskBl0dRiMtChNiUBzz30gbFVxyINii+QmFGB23iaiLbdVGmuFXgfF2lRJrZQuyNH0JxfY5/JQ/fvVGeAvD+WnpGNVbHq4R0srWuTMOWD78I3hzYAKFQChzBYU+MMgDx8r58GCQaXRtQyIDwvbpAQd/p52DgaPU8XaDBXU1drdoSI3ghD9A53lM1C2wcIE36hnffkN71rhuKo3ohpZtfd/N0i1vcQq1qENsbzLrC7aaCi0FuBmW3yumHr+6WZDcQsBO3IhQXx6h6lWABY1OKr2Cg9kzirEDxGoiTJaqg+BzcGi2G8w7FR7TiqFJqrl8ItXoT+XqcGC19XQgdmxDOpXq2IcOmFK/qbzB8SgTFdRu2phctYvMOKZ5eTKm/fZtqtk97KG4q7fagzQpGI4QvGbXHtT5GP6xLDbllEjgJxadDxMz1o/D7nj8CvtSILRqCuLoYEevGzH/q4mCXV2sfIBiI8xpA8REBw1SBTkHrGaA9Al2GynOD4js1+eO+6WyPV8f99mctfdntjFBcYDipxeWgzQZowrwQ4Z2BSgt/INZKTMxNMI9cBsY5nwTDBYofXT6sxHhUsgjs5VDNCvDiXNEtyOZ3JHW4xAxXGE6HbGr4lMs3kpXm+bX815SRHFjqx3qD1jKy6ViJIVWkeXCZ8rybdhu7H2MK2pnkvbw40BYmrNNp+JJp31ND2861Vs92bFjEehbYHEUD8NBb44BHz/UQPATm4v7k8smLFoVR2bKKA9bsV/B1XN4Rvwk2NnSjAmAkAO8C5adRCBs672i6DjT0T1QWNdCu+cmkP7IHFMd0tV1VIYRBvaWfl10ZPlRtHUpWobiq7j00v/9zDzYoPtcZF3y/QfEFhdW7NILiaAB7xjHs0MHq6WgWI4fZoDCcNoyDg26fwjxGYVrwfcageIkf1otHxQO1LTvKQi64hRq+o4q/NQ3FeeyXlUZQfauRpccpsJ+B4n5rdDXYQtpsxHXEZlb392//+/TaP3ptetnvvTS9/OUvT3/02j9K//LOd4ZVeetb3zrd4x6fnD790z8j3fs+9063utV719fhSuzMhCwE9FLOizDTMUNxHm6vtFvftFxhEWN6Yg2T1pnJphLUtSceo/1z6rqzmCds0iXvcVxDamLHrBRvYXWB4msB8fwe1wQUFzioJpjrt7UQc6ptmE9M7mId6SOaFgsoFlmrbvJr96t1cgU9a60MUsbWSmyktpZdM5SzHaE499d6ctzvwzT12guK85uX807UZpDfFEzStaQahTndqHh7WfgTP/HTg1QqBRdU0Zr2sar5PQAv+kwj8Ly7gF8NVDMpKSCRvoLqrjkoPgmkR9TZkM9uLjco3hgWUhk6w8tDxLrWeJlFO56rh+zkgkdffSW04OVXuVQP2iwQXMOnaIzsMl/OtceqW5x32/zQBLn1GUokUGAi6E3rUBtXwZ0epkmHWubY0hpCTNwpkoDlwz8FiGMe/UKa7qTRNPI7qzqcQ6eUWOI5dEp+Zg6fksc/yk8+QjRS09P8m5XrVm5lO7ipyPmwTx6nq5AggSq5EfXBojU9A22+iuZCAMq+gZnpQMCYv/NCxKiZYVSAOZ6i7KUqE2AeWk89hbr5FxJv3QNxvV9dfl3goIWFIKQtw1cHyuX8NCzr4ms4WN5Rjpd7S9ror/D3eQdDDmFzTqB4MF7rzpBIbY6fcfmLyUAWhapxKveaL1F9ws6TDYqvYuhLv7/h3Ydrj8Pr5vAcpOahuA/1MaLu8IYzr0Y2CqVoW6we0hEYUW8cVSFdKaVdfKJoGw/mnwy4dGSump5SvEDxsu2jvZZX1Xhrkw4K8Zalg2qlslGYS144R2pESlDzug7YeamNizQ02ZplW8hA3UXPtCDoxfFRo/XGN74h/cIv/EL61Re8IOXfd/nJgPxRj3lMeuADHpTe4z3eQ4u42poTKTv1s1koXsaj6ewhnLbtfuspxRmK8za6/GOL+pFavJtTB8R9fHe8z0afs4mOzrIRrt2TzmE/8gLzk7CxN43gTgx8ptOze7pb/NrGtRyKT3Wl+RKZtxNtmJipLjEEmGojztYzgAyjUHxXVTi+h7cB8+Uyf8VYa5tPR69YozbL0zaleFXyA1D8gm5pr+K+kpSvTsqHOysuL483zf39lsITa6l5vC9Mo6Qza0cq30IgO0Lyjiq6VcHzaGqvHPmJ3fIYb/v72pz+/cGB5cHFo1C8FERRR4bP9tuiQyCNPd5Bq+qreavLY9FgnjqFNTKXWEcpPvE+cwsA1ldoVKnfZO7esN43KL5LL113rNolB1fDPcUucwiVonRGKK42WVWiIRQHJ0LnxHg9QWAoMr/wg/VZjVYCjinWd47lfZgBNh+4SD8wp1KFLYvh5Ovyiwbi4vFRxhGF7Vklng/VZCDOv+eDNSlmOUHxyzIO00SZykqBtuaDZn0SSlYPzmSzKONXHsc1zOyFiwzF6bO8UTmriDnTDN5Totji9I7FXul3OLfUb/Nddj3sSi/PL36w5x78GF5U8MruBsy7ULlepW5VA+lFULzKg0BUZSb8XT3uq69iIF34Cv/N5WRQHNTflaoZQsvka+15ykwsEo157PV6TheKa5vDOiztjJnMRQrrc56hOC1eSNVUFhBdyFyu0ge1roxJVcJAjkaA/dgW3WRs3aD4uuPMphRfoTwRij/5k99Y4nep0tnHwOpM/rzh1L/J8EtaCrTVQGv2EcT7lczS6eqXRSNMsHtiUoqDfB7M8sEclCfZZsVp8dyRt8DIAK8xwnRAoQt4vOWtT7Z8LoOdrxA2vLaqpgC1mZAqpBZwO3EonS8PXaEsTEhgRder5C9wlS///cxnPD19z3d/9wotKqUv/pL7p69/4jekW9/6fcL0aDuTc3pKpsot1aAKZV1NecQI44N0JdIU9qrc7q2kz0121AGrMokAQcuTc1YG4uD1teDhq/kpqVSYczyjwvXO6NpgbZUGskoiFpBkMrVGAT5RIPMTMVCITD1VEzKSsOtihiy6DAA37tM4MWlDDhQ3cK4C9AXmS2RUFF1PmeT5TV8QezmVaHZaAYpPAe0hCKM2eeBVp0qtblZ7JobFM1dVx/L9QP7XNiy9R9pzxFOvrls7E3Fhxk9h++OHaspePesvi6bsJWhQS3tYnX60cIeTx+YBnH7gU/ADhGTCQi6YJXhhnwsXe1zfwsWbLD6UJgXpBAXXvKt7nWpUnU5qtZY/0Nr7z/JwpnMUI4Y88f5L8VPqplOP5VAf5o/U/mct8hBFVuWzzBSZ94Oqv6W9+/Rc4YW+DOZ3rtbmfDEe6Fwpw8LPoO20saEaqzFzzYvJqLSstRBiC27xflrbq+cKav/vl73J/s+7mlI4mZGnlNjwxgK1z5hBPRcMDo48ygcHyjXVgh0stmWg1SiLEVIjkI4yCA2M7QJ6oBI2Jau4j/J/hynnKQNqjd9c7dLWgz8VhmbVOM2H1GeU0S6H16DwMBCO5UoG4BxHPMNvjSeuwDxfm2OKc/6KwM1MHajWdXO4xmkvh4BqGAmGzqgkz/dwuImiHs/84NKlm5mgzkZPAbkMJy9IPPhynhuyChTkMfAurIXMJABiFBPis/LvuuNe7+mxFOQo6FuPiBEzA6l+wO6qsl93AZj7D82Fn81gOtefD4ni1/6Z5dBsHKD3/KGa0OMqWH7hAi9g1C0YN0OUHRQeigdTflcUbhy3h8hoKglYdwoSZDRVOlw11/P3u2EO79OFLh5mOT2caStbqdqM7OKw9mGspoRS4Udyepj9Lab4uqPiBsVXKE8PxdUwatK2akenJUNYEbnArzp6w6qHSuTPI5W3h9sRyNAVPzTytAp75YoZ/mEofuWKHXSB6m59BoZkwZXi5tkVFI/jVakJLe8kxs9NmrnMsgOSt97ol7HbpcC1TILR8Cjo7yknWzdYDR9B8e9hKJ7jhP+7e9wjfdIn/bt097v/m3SHO9whvc/7vA87SLKSesMNN6Q3v+VN6UW/+sJ0/fU/nP7hH/6hao0Pe/iXpyd87del667LA78bD3XrjVjI3kTKPlejHkyu7CCYrqHngdFPpHw7mwJoQ3ANBiUdWGbfa0H/JbRxMUSLra+hioQF6Z+/S+sQAL38U+2vFhqFlTazP92JNt85hvPLU+KdJW0uaqdo3zi80m/mXnYWYkzYs8aR0wlOf7puju5N5XCnuSx2v5fHYDzMndPS8XDfBOD+U4MWa0jnVysHbIc8aa0N3vHjifgJJWZrNfTIxWYCqgUtNURT8bajxaw5JbWH4nH6PPmsr+1VUxsuRfPQzx+mNRrypHfd6P2rNbN9EkI71lGaTUHx7qI4pBttZ46yjLC37DoctySVrzNr22M/0zskQ4v+etPAMyM1+dyuIF9WS68fUrAHFdKD4vlSn4fjt2SRz7BPw7827z2NehoVH5B/SaqtguZonqtA/EgOkzzq+LG4AwXCH1hbxd2w1IiDs6mgL1djghN3ZPitCnFWbEssbwW6qu4lAK5xoSFmceasuEgr8JoOy5T3zMrwHIO6huL8d/5c45gfXr6cLuSJgqSBKuM8aKoyHAV+djBoBtkZLh8ckOBO34v7OOdXFbj6Xc5jhuKqPKdykl3nGiYm201WrHsoLn4yhJXNz1ABouYR/9UFgPyZZyWWv5nuXL2LvNucQpzKMccUpOcWiKx+vPpz+ToErZwVwdB2rhuv/ed3MWEj+svyDJqj5fIA1XYlGjTbW2kJJhTjAuRNdJTr22BECQfS2+0dAutiRdpF8tKBFCA3LCQY0LqjfLDYXW5H8A7P9b6HQnJR7euhrgrjqwN5YTGGIXrfA3jA87aDNtccRTcovkJp9g7a1KRRxR09Dg2s/q5bdBBm62DtDWtkVPHZ+r1fpcT7cEuQDgReua73s0EtB0x6KK8r4wj7EYjnvOmp0dWqmlsp91t61MjXl9WrmLjVZFxbilC8rMZGIHcK7j77Wc9K3/WdT6Ns/pcve3D62q/9unSz625WVlvB0fEDwlve8ub0pG/91vSiF73Qmsgtb3nL9MM/8qPpHve4x+5Q3AqrGO56cBCnw3uM1croCUFxGcNJn2UKCq9oilROY514FyhOfW4s+XN41TwUV5w2sfFi4XsPQvFOqlwX+8LqsSzvD5XONhSf26IYjlXRh/Sa49BorvTX7G/r5Wou1+77DYpXBXKaUNwW0Exg3uaGPqmU4utC8ToPGxRvetMGxacNzAjojvzLXqpBeiPChVYRK04bPMdCFAQ+5SK4L2luUHzh2HMOLl9zjD+O17VwKNoGV4DilJQBcfaZVDVqc3PsM4HgQc/DUvBMoFYBdgbU7rws27kt8/XCADBChSq72bdWsVxWn+f43zdevtHCpNDBmqQYFyAuIr98z9HhZUGweQGB00EBGqUrYyyhWlGDc4x2LugMavMcntedJWyKC/Gar1NxYIbYJryT8iL7I7vV+Vqe5yCXQCaDfAQFiAjEEeSzq1C3YM83umYXAX8AxT2M12fR09SZlXbjoTbNb+3B5fBGVHpXrEZiiuMMt2Y/eZEA1em1cLFcy+2m+mkgboHi4dgPURV2EsI5Rz+C5IV7wLcovpoKsVn5J1wZqNaGTywUUNMmQJhIiyi080HuFFU+3eMP4qVLNih+HHY+SnOD4iuUtIfi2BlQSR0ZPH28N7LZOKuxRzCOq4H6HHwG95+ykumf71c0fdp6P+bLDw6oLtdnIcz3n2maaHB14L1wUOC6d8rnoLiVM8QGK3tzlrhdePBJVorrCqYzRBUobhvOL/3iL6bHPvbR9MVjv+qr01c+6tFmONXYwZhVHZaQP3/rW9+aHv3or0y/85KX2GUPeejD0tc/8YnpZnmbmP6QAe2ET8Fs6ZYz95m+1SR4lkGYrz1BKO62rIXqoiUTRHj3XaF4MOSvYDWON4kxGDgPxakZrKYS55IcUop3imd/UD1e7vs/6yqF4lHj2qB43bA2KF6Vx6lC8SHYfcxQfCYPka0ZtT+bUjxYOEdfCbcwa0Oc8CFqv0ihwNiI6v3nEXX0CIxu0p0axkb8o32guNAXA3rVlnNZ8InyMJKv4L02KD7us5yXK5fMzk7jnVaB4rIztTooT16mwGnZgYswDOdeAHppLi+wmUA4hUphKE7qaTnkMt/OqnCGaRzChaEki05VdMTxnPP/MjiugTirznOaN974bgq3oWrx/Fw+XFNU6RJ/PIdvUdhdh0Th3bkYjgVtnjEKivfNh4HqHBXhdcMH5Hq6X+aNORxMBu8MHTk0jIQpr8LYRFCcyi3HLXdhSpSZRFzFhhlQ9tIsB85683/3Qq3gPU35wO5Yrj+tUzwUM4D1dqgqf6eLCZwHbiPKWTy30vJA8NAXJM710nkoHo0nlurU2DHDZZoxGAGzkm2R4M8qxQPFuMfVFAPf2iMeklkWKridu4M2e0CcE+tudNmU4nNtb9n3GxRfVl7h1QjFn/Ipf07X+FVJhM89JxjBOCrF0fB6Q4Urfz5z+p03wj5tNfp5BbgF07LaC7ASobh/phpWH/vcG1wLAzMMxWVABwNBea0O2BBvYiZ8Sptn2VZGg3GZBM0ayFIx9Nsv/eIvpMc+hqH4d/3X706f+7n/p+WvCVHiVh7V5P3Ec38ifd0THm9ZvM9975ue/oxnpvd5n1vj+FAbyd6A4aE4bOurppGTA446KOK84Vq0A2FTk7vwO/Kg2i6FbeWsQHFybCLNkUIAACAASURBVFawFSeVxNgU/nxB8VFItFYZ7/+8qweKY9v3vJf9yrEWN1I3a/az9XI1knMbEM6YscB2yJPf6me9bSDdQjoNKO53lUz157WV4viskbTPChRfEpZqF9Vvt4FsSvEhAzME0Efg875QHEOXoNoOTGDTPkbyFZTCBsWHmsa5umjNMf44XnwEiiugDp8Pc61q56tMURna6pzWibKqe8vxGQSvNXSLAPF8sGadD16x4jmUhhQtYVOq+ZSM+1mkwqFBMjRl2J3TPcpq8JtyrPDL6ejKoUFVhuMFiGtYlCtHh83hnPl1iTcoFJc45czra+8M+YfOAQswF2mWn/MT9ObWpAdxeqEfQfJUYLd/DjIUvwOeXVsO3aL51X99Or4deKGjpoXzWw/a/TNo3inQ33bpTEBxu56dDoP8GYBrPZOwUs6pYxtdemP0bppvfr82zK2GhG36QaWmn4Li0la5ccYnigQwutbFw9OdhLuZAygzwutGobj03zLMuTznRZl81gDtVtA+zjnQGO0aG1/7qJZpoxDHcXWD4sdh5mPTfcO7D8/6+HRihbHrg3oxxdXgoZHGZ0zB8eg7bzARPKPhQsOWn40Hdep1arA1b9mwZSheG8B6xRMHKn+dGQmNxSxboyrACS/Php63OVVLYNL5/YCC8ZfssAFn7W4yWqNNute0221AuvrKZddHKbqaifWoSoBfBCieQfZnfuZnTUJxGWKqgeCVr3pl+pIv+sL0zne+kx7xER/xkenZz3lOutOH3alunm61s7flqFIpOEetSlBeuU1Hy6JewY/qfxEUBwVEu/PKMsPO3YrbcJfGFPc24bwYyzEYuEHxKZu/QXEunarNyxnE1TimHt+uA6i7b80+NtYPVso4j55nDIhLnsyGXhtQ3HaZQWPy/RlDQYyAa+4LYzHF9VkezGsafsw7U1B8pAOOAM6FnS/c3ow+o4bNGlBr2W1wbVXG51ApHr1TaLkG68b7VSPAHcsQYyQ3A8WmFF9zULnq0hoxMaf50ntDcZsQC+TDuRcoQlnYBTHFg929NpbkECUCwfO/qBTXs6AVrKkISxXi+pxKgQ1QPM/99bDOfFBnPrAzQ3GC4/ngTprPqyqdAXr+G3ei5/skoDjdn5XhOE9EpbKJ2TyYDEKTKCvQ+bIyBeUruqPeoLgqzu1QTgmnImDbQ3D8WwF4flZ0Hhp+T2O5hoMJAH8PnnsojulYsxHluXEaUIrrokcTPuWmROFOOGY411nmK/kz4iwSkib3vRJfvlaX63W8a6D0wBKFFUcNHuCj2OQ2b6jSyMpocApQ4T3FJsSF9ff2mEd33xg+D9I0328mfEptjwpDqhgFtTmnFNcFKojvbywPFwIA1lccagbYb0rxdUeKTSm+QnlGSnEdDNBoYkgUNH4+C6jw9t9FcbG8IdW/NZ0MxfEzD83V0OMg4J+LA9GSIvOOth9EdIreExrKgqeA/SZXlUCxQHEzyXFW2Q+BHwa+ebuVhQqxb6MQKjhYlO1Lv/5rv5Ye+pAH05fPf/7PpY/52P+9DpEyNZmT797wxjekRzz84em1r/0jSieE4gOTwn/5l39Jf/03f5Xe/ndvT//wj/+Q3vCGN6Qco/xOd7pTut3t/lX60Dt8aLr5dTdvy8cPHHQFl4tXu/u63QWKc03VMVYxHXzmP/3TP6bXv/716R//8R+tfD7yIz4yvd/7v3+6853vkt7zPd9zsmmShmLhQZtRgifh0P/TP+q7/kN67R/9IbeFj/zf0vu93/unO99l/l3HeMTpQ/G8LfOv/uqv0lve/Ob0N3/z1+kv//Iv0+1vf/v0Qbf/4HTHO94xfeAHfqAoTaTU9yj8/Ky82IR27ubXXZducctbhu1G2+W73vWulP/Dn2yHc3+6dOnSRJubXmADExOrI4rVlt+Cl3e2AEFfL2PF4RptJZxSLyIIm4yxtCY7aP8tR24Lr1kvVyNZOItAvNhvqcVrQilOfoYH4jzYcFtGdZQe/jQUZmUeis+qxCEf2qqOG4obnB9pxkPXDOjER+AsbgtXr6wzObUyGvB/Itt6XqD4iA2n9xtV1UX1ua9SvFL2s4do3Y3FqquKGbpjj1MF7uEeDLX6TlHufO+1euNp1NOSsh6B4llRbWNJX39l/aCaQ5OKW5SkLswKXwcKcRGY5THNYLiGTsnwWXoepyehNWQHtj1T4BuFS9GDNQV0U5qqDic4zoA8Q24Ng8JDoyrKWSXOYJz/yzFKOAa4HvwJUFzCRBAUlzjhkX2msoyucaCc3glCrBgUV5CMUJwU6qza5XAh9SGZEbie2uWf86g8ZU4pjvNY5B67QPFaawFhOChEDId+y9Vw6RKzHl204PA5+u6lB/AiiejEtQ7tYM06pEqpq3rM7833289FKW2hWCVFD8U1rngkShwd86d8Djdm6Qi1CIprPwfQbWMdCv0ssgKHqFFwTu1WQxtBJ9BreFgv6vORvG1QfIlln792g+LzZTR7RQTFI4ORP0MDTh0ggAkIxdWIo9ocP9PMRdDaw3WvvtbvPRTvGTvdQuQHFl9AXhmP+fXvQadPTzAVVXwh2EeleJ1XgBJkcKddLwXuZrQcFFd4FIIVVFbL73/4mtek7/rO7yQ4+zWPf3y6853uXCYHOmtoJhP1yukb3vDG9BVf/rD02te+loq1guIdNXcuwb//u79Pr3rVK9NvvvjF6bd/+7fTG97wZ5Pt9ja3uU36vM///PSwhz08ffCH/C/1MNSA8QvpZ5///PTwhz9kti8sueA+971fuv76/zvd9ra3rQ8ugTK64YYb0n9/0QvT9df/UPrN33xxN/lb3upW6VPv9anp4Q9/RLrHJ39KH1a6/vaO//n29KUPemD69V/7f5Zkffja+97v09KP/NiPp9u+7/vO3pPB64t+9QXp+h/6wfSbL/6N6Xf91Hunhz3iK7rv6tvsU77j29KTvuWbZ/PQu+Aud7lLuvvd/236lE+5Z7rfp31auv3tP7iJvTeWOG/RfNOb3pSe8wPPTr/0S7+Y3vKWt3RvzQsA97//A9KX3P/+6XYfeLvZR7z0d3833fe+9569Ti/4hm/8JjoQN/+8/vV/mh74gAek17zm1bP3f9RHfVT6sf/247QY0/8531C8sp4TvHeD4uzKnt34StgOdRkaWu1VGD4lhOIIxG1yw5MQm3xIsfR2iUwpxQ08VzC+xCo3EB+4JccPxQcPJx4E2bMGUrrEADovUGeD4lSsNfyXgowK/LSguE7cO3Xchfo7ti2yWJ3VTVOrW78dapmrXnSyC6+rZv3UEruqoLjseu500fpATQttUkKmmFJcQC8DSx43aH4M8cJJtU1hThhQ25we1OZZuXtwcMliihcbzOBUQTeHShHFuRzW2UD3m66U+N5yHpA+m58vavGsCqdy4DjnqBRvhHwax1oXoRXOkvHjd6t+JPC1LVQAFFemIutwDL3hoE2yHRRehUOg6I9nFKh41531+BlyBnwfTQ9BN5lFp/TG91kCxblI8qFOTslnuw04Zc2rinQ4zHteDGAjrQstFS+RctfwN1xGDMvVl6W/y0ti8FTTwWg8+moHvy1sq6LazYW0wiAci4Lj0CgFUFzezLUVyG6jSoeFWkhvBDxzUmXp1yC31Qu+ZwmVYoAbd4cQGPesqoBzegNc7N2U4ic6Tm1QfIXi7kFxhcEWP1sMJRpSNaCYDR3oNPY33o+hUKKVSlz57EFxvEafn9PNSkqfN7/CqQdR2AqxKz8P9D0Q18FI06HBcwCKG6A2I48HhliuYcvPhNtVfA4B52XQUFV0tkO07SgI3VGeFrjDuA1IQ3/QyASTUhfTClP549e9Lj38oQ9Of/7nHJv+nve6V3rm9z8r3fY2tw3VN7/3ey9NT3nyk1P+d5ef23/wB6cnPenb0n/4D59ZL9BUg9AJQ3F5kZe97PfS1z7hcekVr/j9Ra/22Z/9Oek7nvy0dIc73KG9z0Pxd7w9fel/Pl0onvvEy1760vT4r3lsesXvL3zXz/mP6dufmt/1jtW7rg3FfUF+9mf/x/Qt3/pt6a53veuiuvnnf/6n9F3f9bT07Gc/K73zn/95+N68iPMdT35K+vzP/4J085vzDoeoh2cofr+FUPwJAMUftEFxqxMqX2hIE2Koa1spfqYO1Yy61AbFq3Am1b7glaF4FUez3gXVA+1sy1poPXV95S8G9/o0R9Pqqo+HLTVcOAhBG4i6KcXL4GYsZMLX9HUzUu47KsXxUR5IzzaRkXwFiWxQfLZkz90FpwPFx59qgikpWZrXKojWuN45rrbYXpyLE5Sl++T/CzirAJmoxBWAl3AWZeexqqZp/i8g/PCIY3sjKFfIamkQFD/gQysNsGdImsOfcFzynEaOE54hu8Jt5QwGgwXGe6jNUDzfJ0BdQqkkmsu3UFwPFKR0FS0i/Aa7wIsAAsWFl+iUjWKnu8M4KeyrAHkqcVGC885vVoazarqc81bbsGJXNUxMBst47poyC70P+Yn+HokSaQx2/oDmEeG0FxlimpaGKLt1YOB65dCivGbAin2N7123v+qNhSMwdMnXFSiuZWTqO457j0M6wlqpt7yQQgVsXEPzhSFGLkrWedECw/14pXVozDo7j6yPhW4v0JsJpfkoFMfQuaVvFdW+1i1npT5UUyG3CjBzueKCFqrD7VW0aQog6y2+bkrxdYe/DYqvUJ4+pjgaSFxVzY/ypxvXSueSGVxp1IErf6YGW6/0RhcNNp40rEa+7rjSfSXdG2+8sVsaNvBezDGqDuzQDX8DKuH9yqz/Lh/2QAPRzO778o71tiFbcbVtQIkG/OKPxE5QKVsacqqVVFX85U9ZnT5hWENDXLa/6IEKfFkAxdl2lidcSOmFL3xhepiEYMlfP+QhD01f/w3fkK672XUhFH/5y1+WPuezP6vJyYd92J3Sne9y53S3u909XXezm9H3f/r616ffeclL0l/+5V9U12cw/pwf+MH0cR//8dAA8c0vpL/4i79ML3v576XfevFvpJe9/GXpz17/+r17Tk8pnhdnfvInn5u+9gmPT+98ZwGnt7nNbdO9PvVT6Z0uSUigt7/jHekFL/jl9Po//dMqPx/1UXdL3/f0Z6aP//hPqD73/S07VG9721vT6/7kdelVr3xl+p2X/I/00pf+bvqf73jHzu9357vcNd3r3vdOWSX+0R/zMekDP/B2XVV1ftfn/vh/S0943FdXkPg2t83veu90t7vf3bbrvePt70gv+JX8rn9Sv+vd7pa+9xnPSh//CeVdRfto1/3J616XMjB+yUv+R/rt3/qt9Ja3vLlK4+M+7uPTrd77vZt3zn32DX/2Z831+cKsHn/m9z873eMenzxUVlkR/pjHPCq96IW/Wl1/97v/m/Sp9753et/b3pY+zzYhL4S8+MW/WdV//u5xj3t8+prHPT7d4ha3CEHS//cv/5Je8cpXpFe96lW0wPD7v//ySon+IR/yIenTPu3fp/vd79PSv/3oj7bwLDntd93wrvSaV78mve51f5ze/KY3pd948W+k33/5yy2v93/AA9NnfPpnpLvd7W7pX/3rf52uu+66mfc+g0pxszfz+rY8tSOHe8XQKCMNZXzqOp/a/FvOpzF9xahCvJeTNd+2l9MNik9BcVMAVQrvWFk9qxSfCMFyklA8VL4PNvURdfdQUoMQtIXiQeiNRkGNCrb4espjpQhDH6xzT7OTrxy8PvTOfvdnUwYmkXO+lv4J0KB8NHH4mLwkZm6k3PeC4vIOCuxR9TZVSCP5Cu7XxVlvKQufKW3hJKypz+LxjzGjLe/8XHca9WQ7dUaLKXM+ubYLxcXeo21nZS/fWGCXQEgDvQXamlJcRXNyLyrClSMQFNewJTKnpPmsQmBRodohnuK7GUingy5ZZU5c4ehQ1OgsToP4YnJ+RgatBwW8CijnwzYLGOe8ymGcoD4nGK15ECCe80v3spxZCkoBbVac60f5vbIwjX8YqpNXygA2q+MvXjTIr9WqcPiiiNoYtPO1HkAj8Fconuf9mbN44R/Cai9I9FAc740YTQ+KG9OANsrtqVaKayiYsjApYWxk/CkHg7IgTxckdLRAkWHJqyjFS4mb4r3qMlKfCt45frnqYmJGw9XMsLwa75t+4hTx8OApgWLXA8A43U45rumFUDxagwZRK7ZBq3sJe2I9n5opv3PZBCcCzFwO1vbRTnRGk45QID9rg+KjBn3sug2Kj5XT5FUKxT/0zu9KT/7kNzanFKOhi1YOyVwAeNBBwwO8nsHsGWjNdJSODTJwIKam4/OC+dNBRVdPcTDAFVUddPP3Uyc3i07c4i41BS0Odza8ur0Hn4l5zTYmx0JTZ1lXUOty4EGi/qmV4my4xWT2jKolqgZNr68NXLhlWuNRqYMkFjPHO/7Gb3hi+tmffT6lnmMWf/+znp3uc5/7lsmdm1ggFM/xl7/xG/+vdO/73ifd5ta3CUPz5HAkv/KCX05P+Y4nV3D8C7/oi9NTnvrU9F7v9V5lIQABmhp3cU5+6ieflx75yC+3YvzBH7w+fd7nfwH97RVE+PdLf+9307+/333ouvvc977p+ut/jMKnaJ3kNvSzz/+Z9OhHP8qA6C1veav0yK98VPryL/+K9L4ahgTKITuKv/XiF6cnPvHrqtAXH/uxH5ee84M/nD78wz+8Glqx7rElqODzp3/yeenLvvRBdNk3fNM3p6/9+ifG/f9CIhj/wC/5ovSaV3PIjSXhUvK7Pv+nfyo96pGPMCCew8B85aMekx7xFY8MQ65kiP5bv/ni9MSve4I9Mz/3Yz/u49Jzfuj6dNcP/18pHz07o989+duflL7j255k7/XrL/6t9Amf+Enxe165Kf3d374t/fzP/Vx6znOelf4UFiDyDoPvf9YPpPd//w+YtJF/+7dvS1/5yEekX/mVX7brPvETPzF987c8KX3SJ31SuGjw1re+NT396d+Xvu97v6dKO+9seNSjH5MOKJ73dFgAH07ly77swekpT33abPz5rGj/6q/6qvS85z2Xnv1/fO7npmc84/vTrW996xDGhy8PfWaycPxulOZibaXQWnuAQYzf3ERdndTJfBFL5QnISf6sOWE+lpzvpAzXnKD8g3rjbNH2Fs79jf0+fz6guNWVTortBesyYgChU/g+vK7ih1sc1ba4DQZ0qiJWcZewKJpivp3roG+TphThHmRPqbYrCKNqRXhupMaqtn1MtjqXf2dreGFgIWCeeh6qzwJlncU+1di5nclttcUZ67KjMhuC/2bDZyxJNZe3mX4Fs5s6icrE8tq8QDNKcHtxIRjdu/ZNd/s+I3YG2111/Rzwnvt+on2Que0Wf/3FvDWdNbeLLziWMWZxLs7XDadRT1xC80+2fiXuj4aiMKW4KLczRC3zlrLbR8dhhH88Z8199aLNh3VuzIxXQypIiBMJZ0IwPIcoETX24WF+ZlnsQ0V0BWZlmqsgOd9Ph3Sq4v2mm9Lh5cu0O9zuk3O1qF+7Rq3gVFXrWXWeBUVFNX4lXTm8LLHGJc88IDJ0BwCODEG141EfGrFHee5HivAcGgUOIqVyyTDfZG+l3G28Bvbh2Yr+bXWp7xDMrTzjoFZGoUv6NnaKsVD1Kni2BQVY0mlCk4Cq0MbPotLmupNmA22tfoZc7/KMCxLewuj9WEYcj/6I2ngWDV26xIK83M54caUscph6WhO2vNXqdPi6ZAF9Bvk0tMMTMDn0r7Avuk6AHEMV36XdFF5UHzxa58rYlELxZhEerpdfNSa+vTzC9pTS/Z97kF77B1fSOz7oUvrrx8Vld75Gh9PN7QbFVyh/rxS3TuwMmw4GoS+8IxRXA4xAO4Ln+MzosM58j493rsY5MuD5Wg+nNQ+0pUlWi6uBWjJhK5NAr9XIxNWR8zYNxdVxyVul1AGx47TygICqFvWNbOwvA0hKarTdxGYCQtmqITgr6riEPpg4SLjFJp/0/TM/89PpCY9/nBXBf/pPn5ee9G3fnm51q1t1ofirX/0H6UEPfEB629veRirqZz3rB1JWGU866hdS+u8velH6ikd8OR08mH/ueMcPSz/yoz9KMczxZHA29bqlr6T6/Of/THr4w/hQ0fwzBcVx8Hn9n/0pxfDOcZsz7L/+R3JM8RJvO6u17/+AL0p/IXGmMxD/vqc/I33e531BvWod1EdWIj82K5FfVJTIX/IlD0j/9bu/N713oILGtmbY8UJKJwXFX/mKV6T7f+Hnmwo7A/FnPPNZ6fO+4AtDhwrzm5Xej33UV1aq6y++/wPSd3/P95HiewqK53Se8h3fnr7tW0uM8SkonkMOa83/9m//v+khD/4vlXL8l3/5V9O988JN5+fd7353+uZv/qb09O8rcPszP/Oz0jOe+f3pAz5gGqaTkv4nfiI9/gmPqxYOnvfcn6RFlbmwALtC8RxD/5GP/ApamLnd7W6Xrv+RH033vOe96A3nnlmclyD80k7jzTIoPgJ7pqC4Po2GpA2K1zW2ChDXJAWgzrSJkcmh+gG98RM0by0YOOMxxes+V8osXHBWH6MCxDLgI+udUHT7Muz1d29jjwOKa16KqkkQvpIbyCy/Er+k9eH80Q7UztLSbcAadz0A8F14PwpCbYLbWUzA7+u9e8VXsfdUGlTXYtiHXLmEdnMRFO8UtJTDMijuWmFQlpreFJwetR1UfAOLn6i2tfIyV7n4zN7v9UKJJcMgQ/GxRjyPPJc8eezasZyNpXWtXHUa9TRattavhqB4UTDzWq2qcostM1GYxP3Gs7l0Ls4H8LF6VEOj5F3P/z97XwJuV1Glu27uTQI02ODAw1bRrxm0BeyWBhRQGcRWRIZmCBBCAgmTDAFBIAyBEKYkzDOEJJCEBALYKuB7DojgBDaIAwIOoALK0K2ADELIvcn7Vq21qlbVrtq79jn7Jpewjx8mOad2zXutqn/99ZfWDkdwHPeJxCx3F2pq6RVF8rWMcJOPgOysAY51Fca4AXUNsCyXMhZ9hlcvoyWO2uQsn2LqiWDoElgm31kg313GKUFfgzWYehBoHrM7ufMD69WrGODC9rYn8q1+uU/O0+slDYBrMFvXy7Gpi3rhMYwD89cn5fXcKwDeai0S/maBZ9l3eHbaAdligwjD0SQ/mZ+0DDD5FWROiiB8YQ2UkIFx6WjuDgz0w5J+Os0wfHifYdzbE/cGEA9BX0cmFDwklGyJvrdlawsFmLu/xq20/dZidZrdXXyG8lMESHXyQ9jq8i4n92GyHtCSM7x+ifWPmZNuIcjj67jxLSiea9nz0rWgeF4/laaKaYrHIoVVi87QCMcMaWrxqjdo2siHFdcGXBt6AbLD/EMjLb9XgeLizKMOz952TJFzOQrlIo+8ubOXMKRBcd0+CUZTPnG3WgTffcNnnjWP1gXF6RkKsheNqbDR3FEad8wIZTFmzrwG5s+ba0HqzTffHM674EJYf731qYmSb5A/Xqh56KGHwCMPPwwINF5w4UXwtn/8x0pizcsvvQzHfukYuP3222wX3nLrVwj4K7Djq0FxZGSPGrWP9pFeP8jYPvPMM3DQQQfCD3/w/QIo/ve/vwrHHfslWLBgvs0HdauPOupo6Bve58nMmHkcaeWvfvUQjB27H6BcCH4woICXeX5h511K32E9WxbdtBDGDzJT/NVXX4XjjpkIN8yba+t15tnnwMRjjk1fEhq0AC92HTtmNPzm14+aXxBUn33dXNPWwQLFcdE59YzT4bzzptvaXHrZFTBhQvoSVrw0dO999rKgNs7ta665Fj7oMfjTw4PA+FlnnQnnzXBl7r77HnDZ5ZfDP665Zin5pxNQ/IknnoAJEw40cjP4QcmWU06dbMdlZQbFPavJjIRcQKIBV2qyyN0Q5ZTXOGBRCxTXpcdq0oLi6qS5HU7B6KXH/PeN+qwMEKc55AOsZf+uep+Lz/IsDSZq06B47JgxNcsHxsm30ppHA+P+Tir/ok1bhiUTKOagKl8j73FAOXmo2X913UDz++86NgReeZWl1hmq5BJwPVyHynpMFleCueqjzvY3Jgbk2Jsydr+b4CX9UrHZ1/28IkDxQh9oQFybuODdaEHxrNnzlknUpI9vutPqgOLCxNaMaLuv5lMcIuMhrG4NihNIiSC3SHvIJZXE7LZ64gwy4/obH0HWrQF+e4fZZ8X2YPnELl8K/czcJYBdJEt8prlgAgKMOwDOjZLJk9nqFrQ3kikCjA9Af/8bzBTH70gbnPqH9Mzpwkv6UB3pxFfBNodgYcUAa81y0RfXDHqJFYvkiK6D8ScMbMaAb110SDyUdsQwEvyNwODiR6enfiWCodRF/yl/l1WPYAyc2AHdXEwcFGdPJut54c9bTXJ3SWQq9uiC5NIerRcuAR08qd8PSIIy99P19MDwvuEwYsRwGD58BO/XVeBUB7g1vpERAPUkSRRWY/rLMiBVXaMDkWiL1uL3nlNt5jIMCiGBBmlaoABQKLomKE7aNJG68pdjFvbCIz9vmeJN+YEWFG+gJ2OgeCrbXGA8BLXC50LDqg20A5d9JyQGNtT6xu+rQPHQYMcchH1tJeIdOwor2mD8omtQ3NK5w8gpRpZRFiU4+uOD6K7HnVEsLr1kAxnaXb+q7KCU4ctiQwXHWrBGqNP+8MO/gtcXLyY/xtVE54263Pf++Mfwwx/9EF5lxjb+vM8++8IJJ54I71p7bR8I1vXhfDQovv/YcTB16pmwyqqrxkFxvYEBgAsvOB+mT59mO+7Kq6+GPffYq2NQHOVTwkin/FvG6sUXX4RDDh4P3/rWN2GffUbDhRddBKuvTlrWd9/9PRi9795WNmW77baHa2bONkxdb6GQCBBgGlw0XnTh+XD66ZNtu1AL+qKLLjU61FUfnDGzZ10LE4863CQdLPkUBIr32WsPCxRvt/2nYdZ118M667y7qor2d9PWC86D0yef6to6dhxcePGlLIOTzqpTpjjmeJMKGuC/UbJn0klxiRkEteopFgAAIABJREFU/4899mi4Yf48N8+uvBrGHXBAdjsxIcrU7L//GCuPgwGARTfdDNtst22joDgu5i644Hw4c+oZpn4I4M+aNQfWW5+DU4qxUd4AAqpyWNvVHSF2TNmzqpMrFZnSRiEC1AYS2bi56IhqWt2oZIomN8xDAxRP1aIFxatA8SJgLYB4iWyKzCyeSCGIbH5Wk6wOKG7B1MgkHVRQXL0tUl8L3th3NAWK08NVgVJKxYQCBr9lLeUx1cO2d2mLtCHwgh3BekWq568xOgXF4xefu00u18rayBqWxNv3x21sFYssaRzV6cahAoqHcyQ211pQvAuHuBI+2qSPb7p7aoHiGIhknW3R+kZAGoEsbCMCzebSS6X7HQPF9Z5dGOJG7oQv2BTAFr/DtL0IivcOM38SqMsuje22sMORWS6SFmT/+UJEljWl54n9KsA82Vl/bRIHxR2TfekAg+L28k0GxBX4bdnhFgNg/XDlP2hdyrMjAxzVoLqpsbqkk9j0tH6l+K67xFTbKAHFU9+F8ysFottlB9c/BorHAPQYKG6GwEVqXRvEncQkVPDSzAhTXOrl2oms7qW8z3es8ipsKiRe6n6RZxHXeGPxYoN7oJRtX18vjBw5EkaOXIXlbFyA3Q94K/Z1ztE25VZ9TCdNTLTLG1VxOx4FkDsBrivgm1ZLzLxXmEQZOVKvYUx/anmXcB2lgvwhOUCvH1pQvFkP0ILiDfSnBsWnb/NHu/mIAdtauiRWdAzQThkrbZxjBkocqc4T/56ST9FAtzakYd6YR1XUNHcTZtwfO2WBovWOVaJwxtnZyKY4DEcxEjkAy9QmW+WYU+rokGlPYVXmdLcEBKLIsjOOlWwoFYmVmr3wwgtwzNET4fvfv6d0pr3nve+FHXfc0QDiG274QXOUzRpd7qPY5gPzP/PMqfDMM0+bywNRM9kztHYg6S+6DddcfRWcdpoDj6tAcekyzCOUT0GmOEqceMEDbeT576+99hqcdNIJcN2c2XDg+AkwbRrqO69mFm5nnXkGXHDBebafLr7kMhg/3km06EVCCLbrY72/fvRR2G+/fSxbfP3114cFCxfBxptsUglSYhunnXs2nMnSIlWgOOprjws0xWfPnWf1wN2cdsOPbT1zyulw/gwXkLj08ithwsGH1LZGjz7yCOy3796WLb7++hvAgptuho023rg0ryZB8WuvnQOj9xsTLQ+Z+/uN3hsee+wx8/snP/UpuO66ufDud+eD//gc9tk555wN0849x5aDF25OPu00szFIfeoyxR9E+Z799rWXc86aPQf2zpCziZffFKDcPCjORtdW2zOHvMGya7KcRWrtmZt+oMkNcw0oK68FWUxxXWpZDVpQvBIULwTW5UKp4iwJAWsNsEb/zh6x6l4CA8PTbp3mSFC0Ldfu55vRFK/FFPcY5Ik3KOfF4ukqR9vlFJ8PlgdhsiZB8RiRonTjOFigOOXrhr0DS9JJvwTFpNaceh56+4OgzCqgQxu9OmnNWtI5CH/dF9Xd5UVsnpX1UrXyKR102hB/JMcUragmZIHiCPYOEPBrpUmEGa30p3EfJ6A4gs4i62EByiDwJ3kVWOJiFxlIw3wMMI5a2vwh0NnJlWD9TD4sn4LJnExKUBeWb/H73K07hdEsbHFhgpu7wwx4j6C4kk9hvXGpj7DChTluggYcOIhZhrwAbjHQ6/aoSqfdAAG8E4sA7TG7p4Hy8HeNf8TqKd/F5FNioDimj33v23V1WouNL4H81HvSLASi6Wd3El3GVIPiRo42YIpX2X/XVi0368aA+oX0w994g9jiiKGMGDkCRo4YafTFQxCa6ubnl0Mk0uNMuDTttZwSQCQXD7h2M908a6Im6pLQCAHRlaMBcwXCy1jwhK4KfOeA4iHJkHvLe01b+ZRmPUULijfQnyEobvZNyjHqIvSlkynDH4LOZVVMGXR8xhy9Qs0tPsYjxleD5CFwLgZVlxmWYW585oisGFr8U0uqxNqm85G/G0fOhZU5p9Ag2zZQZ0sO/m2/Zlejll9WckNDqPyoykPkUzxtqJINjoWaIwB6Lii+0UYbwxYf+xjs+PkdYdOP/juMXGWkuAvxG/ZYUMHYFiKM4UYxZkoBvnLrrXD44YfZoa4ExSncbjaLt9xyi6cpbkFxvVlSrCaZVziOV111BXzn29+Gf99sMyNNscoqq4KRVZlwAKBmNX7WW299mL9gIWy80SbKexUDFHouS8JXX3kZjvnS0XAjX5KI38+dtwBQo73K8WPacxUoPnM2Ar77R19B7A5kMI8b41+0aUBx0UkP+gAzwgDG+LH7ww84ULLe+hvAwptuNqB99cffTrzy8ssm6HLjghvso3NvWAB77DmqNKtOQfFQPgWZ7YtuvhU222zzaHmzZyPr/gj7GwLZp512evJoYVml7/rud2HnnXeyST73uR1h1pw5sOY/rpl8rA4oXna5ZvW4xFI0BYobI+ejcZ0ALl4V/brZ7Y9mYJDZaJniut9qgeJVQFoLipeB4nGwOg6KRwFxi2E7kJpATr0mEP+ffsMJFM8DusN6hLnGWOmO+R3UTR72mHSiGR60KdD6ZlfdmdmyYLBiMjn+gZVv0eylSsJAZk0K/aM3mmyKlg9TXL27ZlCr3uVIAzux0aqfTY6pPFRxKwoUTxIgWlA8c7a/dZOtDKC4MMMt8BwDxZHVrZjiAmSbdzY0KUan2+l/C1Nc20QrC2L0v1F6lLEGZpTLpZwhQG5MCTPMsT4Gh2Ag3OzhQxY1CaTbi6Mt+M+XjEo5dNkmgeKoKW7qz/eJmQs2VZ8IME4umPfg/KddZorPTuAnhTfGaoZTflq+1AUeHCiuny/DTkKsQoPWGttJgeKCu8SIkTIWZeVLGvlTuyD3XBH4dkxxFRSwjXYgumGKs4MpAuj6kk7Ze6RslUjbgrnsFPXdMWCCARK8FBbbj2zx3t4+GDFiZPHke2SNk+NqLSmTE8v7JHOZmubjIG694ljp0geMijs1ggQobu8AUBItQlb0KIdlfpt/6wwUL65D9m8v2mzUkbageAPdmcsUx6JyQHFtEOtUTxtufE6D4hpoxzroiLKOVFaVLY7GGiWlhSVAec4FE5LPkoF+kkyy0T6/xX55vo6V3uDKPtf0rzVYkaWXPmcW7VynKZ4FivPGxTsyowzi3/72Nzj33HPg6af/7JWGC6o//OEP8Oc//6lQiw996F/g2OOOg89+7nOOBVvGWE+B4hUbqo5AcW4vXkSoL9qMguKcNmR1+wsTSnT//f8Nu+7yBSud8tnP7gjXzi4Cntb5aWcYbMJwbiKwfc7ZZ9qiTj5lMpx88qnJy090nTQojhrde+87OjpTOgXF//snP4FddvqclU753I6fN1rga661VvXrrtgVZrmCbT37TDjnLNXWUyfDSadMNpfxpD4IigsbHtPgRZtbbrlVPLmSNPv5z38G4w8cC79mzXbUEp8+43xYddVVC8++/vrrcNKkE2DmzKvtb3Pn3QB77rlndTsjKX77m9/AmDH7GTki/GAgaf4NN5iTFalPHVA8vFxz7tz5sPUnPtFRXemhTFC8EvhgyYgAzOsGiKKrWwq0RI8E6/DwDgChLnqtyQ1z4zXPBsVzSm5B8TQongKhi6B4AegONMX1xrRpUDxXb1xeh25BcWPzCwC4D5TbNupNYe77yNPWY4rbNQ6h5R6DPfDxXjGVdi3lbnjsY89XEgAME6LA5g8BCG8cgjtU/LTyHue8z2z1q479V2yYTS7aCFb04woDxfXYB3UsgkF6EuVORkrXMsXr9debIXWTPr7p9uYyxZ22NgLBJCVSIMMZ/W/W/UbWOLO7Y/aocMFmoMON7cSLC4eJXBabOrq/C0FpljNRl1ziEs+yw5ldbkFxe0mgfZHN3lmCwBQIFkY3s+JNWfidkk7h8pf2L2HWPOuMq3pYgFwEuiKgt8Yo5E6y0rHtAdOfBNjTWkrY+AI4mj0QMpiNog21RRP5rF/mtXVIsoqB47qeKVAc863SFDe9Hpy6l/qEWI6cpnf94WMhst8QsNsGBOx5Jx9AF6yGcIuAYR3GgxMyuFJ/nHekc09SQcZms1a6BD8wy74+1hUv+HAFJ2euGbxAkZKZ8UBxqqB32r9AYAwnGONQ1P/BDssElfhkRtnptbI1kfqtNiieeBn2X9gHj/yi1RRvyg+0oHgDPZnSFA+BYywqBIxjRlWMTVnVUkxsZwzLQXFtuHLK03WJMcXxdw2K63rouoYOCS8CsRHeyqNN/nEh2fyR7xZnRxeWFJiV3IBYdNYHh1h3jCtVKZ/ivJh3lEnMqd1A6osh2elgmpdffhl++sADMGfOLLjnHl9iBYHxww8/ElZZZRXHGKqzUawCxb9yKxz+xZpMcW7vrbfcDIcd5i5XzAHFzaNBneT4182LbjIXcMrn4IMPhbPPnQarjFzFew3s+AVBgvB9WLToRpgw3ulWC3i72mqrlb7xCOROmnQ8zLyGgNzBAMUX3bgQJhww1rX1sC/CtOnn0ThXfQJQHJOb/PhiUPz3hIMQqL4gClRL9loiBr+7864SUBzlS/r7jeb7KadMgod++UuTzad3+AxceOElgPI0sc/zz/8VDjxgHNx557fNz6gDfvvt34AtttiiqpWJ/J7n/L5jf7/zu3fBxz++ZTK/XFD86aefhoMmjLcyR+Hlmh1VeIiC4rQhDUDxQEtcUrRM8WDkW1C8o1chDoKQLEkIN/bYo+KxonxQvIyZnZJM8X1FHETVJaeY4nGAG5/MY5VLGSmmeFQ+JZBo0XUo/L1SLCzSvwEjXLOgpF1YTnist5sAnZ0AltnPfahLUZOkCaY4lSCWUFibIYOMrCB9WwGKp+onXawZ4HVBcTbGqePYKxQUj9VNlt9qerWa4h2ZzZX2oZUBFBdZEgSztdxJaFfw/RTZlBQobmRTWHLE5qtPJ7HNQFBccE7jl5gh7smkePvhHqs9ri/mtGA5M9a1bQlBcbKVdFGm1LMQEFg2AASKs1yLkk8RQLzIFC/e6yC+WUDV0hcAQfHeXpaHoRmFoCUyloVpR8QgZDM7WZkqULwMk9G4Rqpu8nyZfIoxm4ngaRQQV8xkWr5bqpmHO/hAK2vNM+mQ6kvfeaA4nhjwpEf8lnnScd5Pkj9hL0T4RNBY3m73O/Y/Xg4r6wm3rgig50xQ3FZDYSmyV/E8dQCKx8p3LprWAZTGl3SR8fKY4sq3F3zzYDDFExOuBcWbdZMtKN5Af5aB4qHhawIU95hPKsIZGnuJXGt2Oja3SlO8qktioLiOkDsDSeapDMDH41dloLgYcecI1NEeypwjwGzy+RZvYjnKES35LThSo5yEcxhqA8RnkD1DmuoczTYS9jxG3WV8lGZbuKHELJe8sQS+9rWvwllnTgW8jFI+M2acD/uOHk1H3WJHesjPBZtUt7lLbaTwGcMU90Dxa2DPPfZMXrSpA8ZNg+KoJX7GlNNsu0859TQ4cdJJlplWYJurNutou2Rw113fhV12/rzNb9/R+8HFF10Ka7yNLvVMfVDz/IQTjjOXbeLnW3feBVt/4pPR5J0yxVFLfIq6HPPU06fASSe7yzJLKxgBxe/67p2wy047qraOgYsvvhTWWGONZFaaDY+Jvv71O4ycjXxeeullePLJJ+DFF1+An9x3H3zjG7cD6qfjZ6213g5HTZwIhxxymPl76vP444/DuLH7wc9+9qBJsskmH4H58xfABhtuUNrE1I9GKsbI4iy0SW67/Q7YfvtPJ/MLQfGPb7ml0d4fPny498wjDz8MN910o/kO08yefR28//3v76ie7qEMMAUTVy4Em2WK01FMZASVAz1VTHG39O2ym4LHm9ww5/M7M9vQguKZHeUnywLFtYOJgOXkzYm9Jp8YMG1+02wnip67ZwLmEzHi0s1KguIRBlUZSE+1KJZVBYrHamY3qrxGMWkUi5tvFssZBD+NBm/lFznu6wopPNM9KF4SnLCGSIHYtm6qZJ0uGM8oAOHvnuPW0JIZqkHxsrWWMDBlXMrSSjd7nVziI5YnKG4DTSGPrpLNHryUNaxIyxSv0VlvkqRN+vimm5zFFPeAcNTVZqb4Um5ZsD8RQDoGimN5JDvC0imcl/ZJ5h0X1jezi7XUimh7k290ILxcxol/2gs+mQ0urGpeDprniNnrAGQXtXYXihJ4z2xxo1uOgDnJp+CfVBfpD6e7LnIzxlVxOf6JGHsJGJvA6lmCIKzIteBDRqoGmfQyDAbcJEmPGFNc9o5CqpO66T+pf8j+45+aDa1/k3kYI0PqOVoAvdWPsd9MHT3z6cBbS5JWAHsKbHfF8EWb3B4N9KeeTWE40k8U9CGWuNErNzgTyqYQs9qwyRls1mztqORIxqJdmNy2WxLPeIzvAuDtB8Fd2x17Phw3I1kUfnKIil5G1OommOL4ro41TPFl8Px7+uDp4yP1a9pAruT5taB4AwOcAsUL7469Ddn90glTPAcUD0FqbezECIYMbnkm/D7WDru5i21EJDJujHlwSVVwOYRxVmxU0qdOw6NC2gK6/EmGRYHH3kWbnId3pDi44IGjytRefthWKowcujoIC0a6woLXLNVimFUM1nu+jf8h6bHfb/v61+GkSSfCK6+8Ymrx4Q9/GK66eiast/56dhis45RtHPcfLkaQ8frQQ78EBCQfe+x38Nyzz0WNOH7517/81aSVz5VXIyi+F4N0EkBwiwGNLdx6681w2KFxpriqlr3Mw6tEwPLG36ZPPxfOPmuqTXbOudPhyCMnKjaXVf0qsOZjoPh99/4YdthhO5vfDjv8B1x3/Vx7Aabvo9xYvvS3v8EXv3gofPWrXzFJUgxqwcbMRZslmuIxYHHaOWfBWWdMsVWYdt75cNTEo0uBGa//grXivdjW7bdxbf0MtnUevEN0zSM2LgTFq8zgu961Nuy6226w6667wZZbbQ2rruLLpRB70J/dqLe+//6j7Rz72Me3NPVad933VRUX5ERdgwGLSSccD7Nnz7LPz55znbkIM/UJQfGcgicefTScMfXMAnBe+mx0/Z4PilfXKwDThNwYPsj2rXQ7wTYtDxQvX6E2D4xr2CXVKxmrZn40P2X1CPA5/oyEuaVWb/rMG1Ulx8A1Svact6NiYNk3gIFeQ0YTayRJtzKY01ZftIRpbU6ExfW0pUp2TkYAXvJhPqhO655Ug4oa3q6cyEMCTAc/eSUWHpMyYnVjfD+YUgLkGwgksgajueCgVwvWZ40bA9Q2rQ/hRgMR3hx1DdSb1+TbXAJmO0fg6lQkFfibW/NM2Mdchu3G4l8KPoe+8G148s3WJwGlodZG01N6zTyYoLj3aqfYiLEQQE2zVQbGF91SOvNKK2iGIK9ylXllzf96ifJqVi/Pt0LqFTFWWf2qdK7F6hgfYYFe1NBeZi5/DwFgkvFwNtkQxBiYtUxtI6fCQCdf1Imgocnf+CJiZXvMVwu8UY1w36zZ4RbwRZs/rAeG46WGqDsuF3IiKM6AnqwTCBTneijn6YK0LJ/CPtOwt/kyT0O488DvARhY2m/7SMu5SHuEpGeLiumGq5fJWnw1Ucir6Q/1hdxnJsC/Zuu7/SHb4YBIGNpLjZ1Q02VMCSy1ZQSSK2IPNdud5kLRQmgg2q1X1El486D9P9XoAIfg9T7hC6olCucoYkwEyFIdXBkm7hLUNb4uKmdR43uBH09OBXEeAeEV652CxfShqpTgLN5AYVICgBOunN9D8t/SzCILvChDU8YUD0F8qZJuh7z/5T6eZrdgPzof28yME2U4ji0onmXVsxO1oHh2V6UTCij+gQ1eg2mf+kOBiS0GEI2EGAxtfEIQOgT5qtJWNUEb4LK0GAHF+omzl6ioNvbotDGdH01mtqMHSBM47TknudhDuTWMKFsjQlaZTofxRpX6xplNZ8hTBlxuco5pbvmtLwcb+BgQIfbp48Kmyqhj7iy7APMmfwtSOZ3MgpGWDgCAv//9VZh8yilwyy0328qeO30GjBkzxtvo4RExKgfg9cWvw+233QZXX3UlPProo1XTIfn7lVddYy6jtEezwiNa6t+33LIIDj3kIJuXlU/R+2l2sjHnoOckSpaccvIkuPbaa2x+186aA6NG7WP7vrAR57yF7eCOg1EW9913L+zw6W1tfhYUjwDFeh6g5McBB4yFO7/zbSMLsmBh+gJMnBoI/I4NQPE5+qLNYD9ndLZPPB5mXu10tudcPxf23md0PigejODyAMV1kZtvvgXss+9oGDVqb75QlEGl4D357//+Cey88+etdvoOO3wG5lw3F97+9gzt9CAvHP/X/v4aTDrxhEEHxddZZx2YM+d62GZbN3+qXqo4Y9UHVKryKP+dQa6qHbgGxSOSKIEFLBTZyTH3Zje3AtWncm2yT4PmV7LApfOrBqG7kQ6fzsSDMgsV+ZGS5KZ5OcGJzCIrktnetPqlEeBe8sDNnDs/br6NAd3GpUaAvzCtXBiW05IkK50f1r/7fy+C3TFmerFu1A820K/KcUC+D37ntKOJNGV9ocHfKLOqMMHjY1U0Tol0lSdtVE4Zx5pL+yel027WgBG7kFG33KCXmdPKGFhGa4mBSOadUa9UP5SC4R3kK5Y+ZX4FLGli3g5GHs36v8GoYTN5Ll+v10ydO8klRlRzoDjKgxAYTiD2Utbylu94NjABzuxPUGeZJSyEPYuANeZJe21+1gDvbjbRZZgE/EkQFN89A4gPDED/QD8M8GWGmB/uy4WJbmRW0F7wnluAedqTOvJYuU+juhgmuADY/CfiAFbuhZniRmJFZGAMg5yxBNVfArIavhjLvLj+lr4D0w8OXPaZ5Q68pRkZ/luPudgq7C/sE+o/YrGLPZU0sifVJ+yl7zXoHsNrwjwwzZIlS2hM+KJVyTfEYwaWoSY3XZwq4yULG4ufMBgvbXN1QJDenQzAdkrgQOM29FyAiXhYCz1FzG4XPLAXd3JHu9MGrpddIEgREkXAVgU+6GJYqq/2ld4c1P6jTLdbn8wPyIF6/PGERLh+KlzAGQa0vTq4NYfGsrg7bTu8tZuWbCkzQGwjknY15UuD78e0F212YuaTz7SgeAPdWQcUD8G70MiJwZRIXlX1chbUOk0svRhYo8+F0V80rBxJ1FFR4xgxAtirL+o0biNwMGT4jLeyocbwQgd38YUYaw9EToLibN4rNwLVoLjr22Lkk5ji5EgqQfHQKKtFh+3vqs2CQtW/+c3/C4ce7FjYKP0xdeqZRiNajK+A4n/53/+FU085GW6//baqqVL5+5VXzWRQ3DkC5+y5L/gPlE+JguLeikQx94PS64LiNMu0Bh3lnQuKi3wK6lqHH/1OIMN+7P6jjeTHRz+6KcybvxDWW8+x9O37yn/57e+qQXFdnoDi17JmOf6GuuX7ICheYEFUDplJgKD4pxVTfPToMXBRTfmU7yY0xd944w1z+enjv38c7rj9dph17Ux44YXnTbkbbLghnH76VNh1110par8CQPG68in77z8WJp92ekG//dFHHoGDD54ATz75pGnbLrvsCpddfgW8853vzBqErkDxFOs7WnJiCVVgJfIFZVm1V5ZQs1Myn20WFEDQsyzHwQLFKyMI/HYuf2igOVCc+jW26feG2nRFs6NaNpXyQXGy/52C4rF3NBcUzwKBVSMd284HxAt+zHsmAZ5HAoQCkmS+oo0nqwoQiDNLsqV0jarWRpK2a0Cb545MuHCK59QjCYpjSzOPVgejkbOGt13QguKNz+VuM1x+lrLbmnb3/PL3fN3Vt+OnIxKFPijez6A4MafpgksCtjXt1UB/zNQme8iAoJzUQwBZSabYy411WlkN2YAxylMss88hMI/5opa2AO74J+7RKRvedzOD3AKEKRvInabtu7DDyecQAUZY4072ZQCRbKs57i7/5AtAEVOIXESqWdWEOVAFXNCX2hAC0YJLIFYR2s8wreSnwenw/jONt8R+k9+FOChlhGC4ttMhKC6BBf0M9rMBlQUUF0DVtJlWC3ocJX9dPu69BBjv7++3Z8RizG8qm5lrChSnfAUU16RE+t4yra3agS914/l7zVJnKR6zbjNEPmKQy7qAV6SF98a+u4FP9vAUbotHSAwC0wYU199xQ2x7qvAdan6B4Om1174ztH6zUrcxA1QgWJaskFpQvGMT3s2DLSjeTe/xs7mguEQpPaMYOZ8SGvkco1/WjLL8QgdiI8KcYazsHg2Ki91mUEaMbhEUZ+OqVlbW6HOkjhy4a4k4X59C69+iHLU7Yiw5r/xNRwCOk5hhLVBcO0U7zrIgKRz88pfT2Pe4oPn1r38Nhx1yEPzhD38w2SFj9fLLr4S11iKGrYnp9vTA4sWLjQb5dXNm225Yb7314cDx4+Hzn/88oOQFXcwiCyNn4PGBW2+9xdcUzwXFAeAWlE+JMcX1gJQwxcXRSB+F8imnTzkDjj32eK/vU6B4uGjCKqQu2sTAQnrOgAHD99h9N3j22Wdgh8/8B1x//TxmQ/tPycjVBcUxl2nnnA1nTXXyKVOmngXHH3+i+NnaFummmxbC+OCizRkVF22G8ikpUFwqI32PoPGXjpkIGLjBDwYZLrv0cthzr70Li4FQPgWDDHPnzod/Xu+fq9sYAYKe/+vzMP7AA+DOO9VFm3feZTTAU5/cizZxcX3RRRfClNOdrv3lV1wJBxxwYJZ8RfegeBdbzsjiyXBMO8hyaDDFYzCDbkwHDauccS0obrtoOYHihVGsZIrXAMWFLhWOO08tAf315ptFuaMzJQUCx77vhCUufr2gl85eQfcV5u9pilfO7eYT5AKBWW9qDhhNy8c4G9suuiiRs2Gh5FQgszJEQHFx/DkBBL2WbZnizc/rTnLMfRc6yXsoPZP1Lg+lCndcFyVnxXnEQHFh/hIoTixpy/SWvU/PMANY69O3BlgWHXFkRJt7tfxZ5MkqLAOSLTGSKUUZPZFIQcDWaIcL45j3m0Q2cwHBMO+ii/TLEExcAkPgAAAgAElEQVSA/A4zuLlOBtQ3jHki0lmmuGiLMxN+GYP/cjGo3VfYO8EoXwuKs0MUe1cGiuv6a5DdugVh7SvWfQh867QxFrnxLMzWDmVg9LO6LrinEKa4aY7Cemy71Dl4w6DWoLMn3RKeEqIHCfgmUByf7e8n6RLBUrS/cHnTRZtO0tWdbqCLSeVkAgV1ZI2kgXEiDTpmvwPOfUkWQ68I5Gd0PTTPjV28J5Ulvtxxdah+DiuSf7tFgOb1hKf4eYVAiQNGuLe6KPzmRtb66di+qwwU14C8mzSx82XF+umJ1TLFO7bsOQ+2oHhOL1Wk0aD49G3+aEEUDTBLZFOO4ciLHTOWsciodiLe+1GTRhYDiGPMsSQQz47B25ipCgkoTtEyT75T8GXLdjblWkBcGX0bwXTsYHS2Oq0+ChQOj61DAhTXR7hSQ2vyqAuKO7tcuGVZR0ftWJL78aqA6X7/+O/h8C8eCo888oj5bbPNNofLr7wS3vue9yrL3AM/+uEPYcL4A6z++KabbgoXXHgxfOhDH/KbNRig+C2oKR6RTwmNd3g0Kewjdk4zpk/zNMVPOukUOHHSyQHQyktHBjyIieEfxZLsL7/sUpg06Xhbm8mTT4dJJ51S+ibjkH/jjjtgr712N+kmHHQwpMDlJkHxk0+dDCefPNnK4dQ1SZdddgmceMKXXVtPmwLYf2WfTkFxzPM3v/41jBs3xmqF4wWa88wFmht6oEUIim+00cYw/4YFsOGGG1Y3MQKKP/nEk3DggePMxZ/4oXLnwwYbpPPLBcUxvyeeeAIOmnAg3HvvvTb/uXPnwQfD9ylS+yhoZlkZ5c3lZV11n8RSJICilRMUH8xteQuK2+m1soDi6n0pMN81OK5ccGwtlAuIF1hPgbSLrUMCRZNTYP76QA4zu8ZIOZpJthyJ/Z3ZqbKnqsButWZwf03YAhWIL4ybOnJt8hlKoDivg6qA8RYUb376dZtjC4p324ND8HnLFmeA3OhpL4NlA8gSJ1a4x/JG9jbrbVNrhLzlAEtjclgiBdPKhZX2tqSISSNimIDuYMo0QB9KZvCffUaio48AcaNXXjy1qQ4zl55HjQZ51eWbBGIyOM5tFikZlE8xd4QZrXEnC4P9RXrsTpfd+jiWYQlZ1OGMiJH1NE4S9dsKjMV+MaPCrHNhflvimj6Bk9Ac16B4zowVUDzUINf1MHOCyxawWBje4XpAcI1wJUDP0TwzF1oK+Oqhw7SOkPZi3ZCA54Pm0j805wBoPsmYiy6LKY/Jgpphb+e8P9m8rvJB/2KAR+M6vt528f63Ajit3h/3mw6EK+9aBVAXGN2uGa5eRW+N74btH93yWHk0EVpQPOdlWo5pWlC8gc6uc9GmNiKpKGgIiodG1HvXGgTFtaPQdfOOCqGxsBHX4s5CO5lYO2hhQM9Rvpr5raN+BlK3exdzTMykrZZFqQbFXbmp4a8FikfGQAynrosfaNBG3llzzCoExbfcaiu4/Ior4P+svY6yzD2AwO+0c8+x302ZcgYccuhhRWbrUATFad1oQdSbb74JDj5ovG3LuHEHwvQZ58Gqq60WsMMcvGFcs2VBcIYAgJIfp512iukf+cydtwD23HNPbx9ccEc9AOefNx1OP22yeeyUUybDyacQWF1YpPEXnTDFF924ECYoZvcBB46H886/CFYzba33wbZOPvVkQGBcPghQ77nnqNKMugHFcUE1deoU01fyueTSy00QQfcp6rMfeMA4uPPOb9t03/rWnbD1J7aubmQEFP/Zgz+DvfbcHZ599lnz/Oc+tyPMmj0H1lxzzWR+dUBxzOTmRTfB+PEH2vwmHn0M4Hs1cuTI0jrHQfGEzmx167NTFIKX8mQOxhspZegxxQebIc52IwvZMNuK7LFpKmFNF19SLPvT9K2S9Owgg+LJHmyaKc49UQZGh+9tuLkulU0J+jEOautLQdMXiGJVw+ftVNOgvfZgCWA/NgHcSqpqVlbBshXPh4Ob817lguK66JJnEDCyR8R1+SscFPdDM9GeFiJHws60oHjV/F3+v+dM8eVfq+ZLXP6er/k2ZOfIQLABBBWbmQBeBHxR17ufZESMpjaB4sEGo7BnpUshGVQ37HKy/AJw6/pRno59TWmdZCTqPyMYbnWrBSi3bOPs1tqEKXBZgHBpn/l3ARTXTHEMGgx4ciokn0LBBPlI/2n2tQNOHbva9rO9INLNxhSpT38voLhdHqtFVQ5mEQPPq3oX22SCFFoXXgHTNPJM9zZDSx7Bgd/B6YFgXDW5T4DxVICF+Yd2/YpzUMB6u6ZFaRMVNDBzbVivOx1g8RfNaA/q6AHicVna6EkuBeTH+7p4AacMYZS5XSBEBqfElL66G0cfNNf52nlj21cGZkd+S0qhtKB41Xu0vH9vQfEGenwwQHGtPV4APhKRzJymRAE+zk+cSBjZ9EFxMohVC0G6JISO2CQdLYPiHHRUUiXFCJrpD8UqJx8SX6ZVg+LUU2VgQx1QPHS4ngENLougZQ0fZ1N6b3oPhEzYPfcgtjJ+jHzKFVfCWmu6CwpfX7zYSD3cMH+eTXfbbXfA5ltsUZwGQxUUp84wTb///vtht113NvrV+PnkJz8Fs2ZfD+9+97u1z0qzuzgfzO2ZZ56B8QeOhR/84Pvm2fXMhZk3wcYbb+Jpl9mx4BJeefllOOZLE+HGhQvMN2XgcjdMcbyAcpeddrQXUH7yU9vAddfPg3e/+59qQ27PPPM0HHjAWPj+9+8xdcbLQReWXA4qnRmC4nfedTdsueVW5SZEvfSLbroRxo8fZ9MfedREmHrm2TByhAOPjX76pBNg5kx3qagBzydMqDZVEVB89qxZcPTEo+yzX/7y8UYfHDcFqU9dUBznwLHHfQkWLqA5gPIwCxfcCJ/eYYfSOq8QULzQR1TFTmRTpHFDCxQP7fsgbMtrdVYLile/uOUpSkdwMEHxJDvbQ5y9eytKAfHw3G8E1C7IqESe0b1VBop7cGrQlrJ6Sv45aUza2q9YsKlTNqnQntTU6AQU57rGtpQEiseZ4N4Jw+XMFC8y19NyMOVrW2keywmVLGRT+VRK0ZS8xl6eEUZd3bCKDEN70Wa31nVwn69tGga3OoObu/JF+kJIBMQF3O1fgvrNRVA8DEDqEz0Eiju5FWmE0QFXdsvma0B3t4c2jHCUZAkAcQtw8vsY35Oqk7aR3kueiNJ+WbtLuWzTSLuQBIxIyODlnCaAgGkYHJff8N/GPMulnbY/KHMNimo5FC1rIukETA8B8JBwiP1RBZKHYLxOr22eTiftiE1GfN5eTKl00QuEQ5Y+0XnE7HZYbjG9r1lvfb/GYMwJeGKC0xyxG2cG5PE7TVhUTHEzNu7kg5xIMP0U86WKAZ98WYmf6JEjXduL7HCvzRFGusVWQvA6DDangs8h2zyZLgTZ1XojZH+nWOI0iVum+OBa8tq5t6B47S4rPpALisuTMaMfGriUQQ6/Ty56E+2qAsXDKJ0HiMvxo4zVETmDYbzJJGdMtkEojEqfLDDMfsSUniGmuG88U0NXBYqnh7wzTXG88Tv5SRlIqzknR5GobHTys2bOhKlTz7BZjht3AJx2+hSPrbpygOI8K3oAnn3mWTjooAPhhwxkr776GrDwxkUmIEDTjVnhVk9V9binlwfw7W9/G3b/z11sgjFjxhpZmX/4h38oDJMGAR999BHYb799jDzIOuu8G77yX18zl21GFzz85e9+91vYf8y+8NAvf2m+QR3y6+bGdcglHwNkjxsLP2AgG4HXRYtuhe222762Nfr2t74Ju+22s30OL5K88KJLo23VmRdA8e+WgOLyvpeA4hMmHAzTZpwHq626mteG2bOvhYlHHaHGYn+44MKLKusXbtr/9tKL8KWjj4FFi24yeeH8uGnRIth22+1K+6wuKI62A+VTUKNdLt3caacvwBVXXgXvete7kmUtd1A8BJ+kZh0yxO3jvICrMxGrAqR18sLVNU036zE6Qeoyi6zbWS0ontmx0WSVy4YEKO7MT01NcVWLKlBYA7hFVpyPFaflVBIXZQZ6oqk+TIHicgGbR3oml2j+zxx1rngJq9rf8biGG77lCYpzHxRPfNE3kX26dzqtuBhIg9Q2bRcXbcZ9RLzMFhR3o2P3DR1P0sF9sFn/N7h17Sb3SvvdTeZD7Vmtdc17DgHDi6A4y4KwHbbMcg6CkqwKscLpN8cQFyOFp6+NnjNLNWt2OnUNMsR7oK9vOAxDuZRhKJlCl2uaywQDmUrLTg6toDdZ3T/KApjmIkiRk1GnozRbHFnjpl0mSOBkUkhvnBnilimOl3KyDIsXJBBdcdnruUkh/SF2UcBmvMxS9xX+7hjQjmmO3wmAHqYxvRtImAgz3a2LeVXKmtHeiiBx8s6MicFBJEjL/c0+hE4BLLOXomqLF4tzCigeAv66/nKZqOSFJcrYyDwyEIxpB55kdSf3/aCA6HYPo+d5LkvfuSBMYv2h8Q2em/45KVeuVgAI57HdB8YC5xqw1mC213kOvPbWCVXyKGp9ZbdE8rroNQ/n470/BSJkTVa5nXSJ9UirKT6o3qIFxRvo3lxQ3BiixNEmDT5jmhCM1tUM0+Y2oQxA12B7Cng3zxuWuL89IyOLtXDfW2fgMcXDizQjLPIYG9yC4tXSKc5B5KXVjqLQj5ma4qWgOFXIjwayBIx1AMrIPfXUkzBx4lHwwP332+qcd/4FsO++o82/xfgufuONrpjieEv1rFnXwmmTT7XlXFnnos1AU/zqmbNg1F57+12o9D3DvtVOFjsHj9RNm3YOzJh+rk162BePgKlTz4KRq4w07Hqav3LJWJAj9+HLr7wEXz72WFi48AabYOHCRbDLrrslXxN531CCBJnN+PnMf3wW5sy5Ht7xjncmn8OxIN3sABRPXM4pGaH8yDlnnwnTzj3b5n34EUfC2WdPq5Tp0JV56aWX4Lhjj4EFC+bbr2+86WbYddf/rDQJ3YLi2FeTTnSa7QcfchicO206rLqKf5GpCTSM3gd+85tfmzqts846cNOiW2CzzTYrr2Pg+PFyzf1Gj7YnCXbZZRe48qprSqVTsIBOQHF8N84660w4b4aTh5lx3vlw+OFHJE+nLFdQPMEQJ9mL7j5Dgymu21B3K646wTya6pFOOqsFxTudXVmjGAHFved4Y24hTx7acEOfBq3T8iXloDgz2BCALmF7h3l4SidVkjUl8in2wnGdB/vWFQ6Km/WN2rwtb1A8LJ//7RZLasYq+ZSUdEkly7lpUDxx4rEFxd24taB4p1a32eeybHizRa6Q3CSgZnSwFZhNp56ZFb1sKQz0MxPa6oOTjIoAw5gen8f1PgHhBBiLZnSIlRrTxV9a9i2DvEIyGz58OAHhrB1uQFB1r5L4p1CyI96RBjIlU1ninwS81ZdAy8qK+kg0xoUt7kurENOd2k/yKdRvcooc+yd2eaW2gQJ8Sx8JjqKfFXxFn3SXdmE/0TgQezs8Da/7XfouBNGxbDmxXnaiStdb2NTeilbGmOdKX19ffAwivsbhR3ovTLgSfkQnXOPCYd/ZunD+Pt4jID6RUgyxUUkDCdBvLva0e3J395vL24HqcnmnxkHCdRTly+trpQtjbU4BxKYgkfcJ0ph9vazXvDVK+nSbrr9d1Vjg260DTbrUWqdqneFPhpYpvkKsfLrQFhRvYEDqgOLaqEvRVezvcIGcYpGXNaUMEBenKOCgjsrq6CQZGf5og1Sg5fhAhKsvA9WMoqccMdVVaY0HoLhrizv6w16FbJV6Xi80Cv0j0eFox0l0l8pIRhl7wETt8dM/0O9JOehnJKDAttQGmvW4vPrKK3DuOefAfCWJsvnmm8Oll10B732fumRzGcAbS5bA1DOmwNzrr7O1nzHjPNh/rJO08JyfMtSvvvIqXHzxRXDpJRd7La8CxZ3aTQ/cEoLi18yCvfYaVdwgBwyGcM5bEK4H4MEHfwqj9xllNaMRQL322jnwKcMWL4LiEpyRI1M4OW+5ZZGR2BAZlv/cfQ+47LIrYE0lPRMON44BssMPPfQguP/+/zY/n3b6GXDiiSclQVDJ47cRUPx6DxSPg/gPPHA/7D1qT3j22WdMVshMn3Pd3Erms+4/1GFHFvbLL5PkzO6772lkdsraKs93A4q/+OIL8MXDDoHbbvu67cpp086DIydODPTfARYvXgynnDIJrrryCpv2wAPHw7TpM8rZ4uqd+5//+R846sgj4I47bjd5IEt81uzZ8IUvOIZ8yvZ1AopjXo899pi5dBNlffCDl23OmzefJHgin65A8Zq7TUoeSFipPLoBxlc8KN6BgoMej/AMfhQYzwXEYwNTc7BSE7PG92UyXzWyydoA89QKAt/1Somlzuq1ABSXZ3os+M2gNgdHnb5pmqHtTQ3zjzgwngOKy+Px99/PO7QHZaCDtekmi+Lba6ALBhFs2ep0lAVQSoapaaa453vJHLk1mzrrEWtPoZoxFlidKRdjfZXEwgpHrKWsnHq0oLi/JipbG2eOoQxVK5+S2WErKFmWDV9BdWuyWCF5ZYHiLJ9iJVGszjYBzvh9f/8SBYwjcDmMLsVUALiwsUUi1JokI5WCrHAEwnthODLF+YJEkSj1pFIsOa1qtIT9i5rWae6ABvjDPvaY4syCl0CAAKnCuJZggQbHjStm6RTpP9duqr/4zZhMimATMVa3YBkiuYLBBCS7iM439SdJqgiYjuXh75KvlmsREJ1AcT7PyF0cBlJlDY39Q/tWv+dkz0/590DfcALFLRufk8s6X9G5reSJsL01GVEAayHbuaCLO6kv2IgpQiAOu7YQlr34csJhhPkvPl/07x2pjyeQz5XkfiS5Fc0Gd8scWc8JgE5Au5UO9u4A8XtZ2qp7VvqdlyLuFB031gHsKi9Zt3gZcfu5jyR1bM2jayVryALWE744UkEWek++qan1SMsUb9LcF5ejry/u72YPPaiVe7NkrkHx6dv80Va7bCMURkFDZ1DVdnleA9kx4Fs7Du1kwr+H6fD3WDQVJwtGv33gWYBjX+fb7e/oMgn98ofM8sBtkCMpbEBcOfH+IU0t+pR4etfZJQFfumQiVY4XE+jpMZc7njdjhnGwo/YeZbSd+3qH28d1NF+q55wKwJ+f+hNMm34ufP1rX7PPrL766oZ9u+tuu5mIrb5EA5+9duZMwxaXz46f/zwgo/Udb3+HATVsQIPlabBuv/rVr+Dss86Eu7/3PXjnO98JqPv8yiuvmCxioLgOCOj5VQDFZxIobgFqOwqRoIJcMEKu0g7XG4vfgDOnTvEujdxss83hsiuugo0+vFH6lTBDvQxuv/02w/QW2Yt1110X5syZCx+v0Mp++pmnYdIJX4b/+q+vmDIQoF50862AZbsBjB9lygLFIzVHsBjH7tJLLrK/br75FnDVVTPhwxuVtJUXirfd9jU48YTj4cknnzDPr7vu+40ueaUuOJdWCxRX9cd6X3bpxXD66XQZqfTXTTffApub/iq6+J8++ACMGb2PHRd8ZsoZU+GooyammfHs+P/yl7/ApEknwI0LF9ryDj3si3DW2WfDqqv6rPTYBDGg+KedLM2ECQcZQD71rMxxfFeuv/46OPKIw222+Ky5/DVSLvNtVBUkiFO1OZEeq04Xts8FKDtgiOtbeoKMvZpkILJNLyDq9wQ2oAToDjPMqnCsFp3VLG248n7pulSTgczQ8sseTY0G4aJNrw0JVpoDph2DzVSnAIoLth0fyBhIrE+3JddlfKTb9JYFF2iM/JN0rj+9EdT1DJJ4p+si1bb2Q/0WPlM4oceFxwDv8KhyrJ7ed8Ekc+0PtDO5j0I/T9PG9/U60FA60xXAn0pH69x4vxfqgulKdppFk+YfsQ77LiRExFcCtPGXT2wtnurvAju9BJz39g38Tley23XBCVZ/cnwi/Vinvjn90YLieX5gRafq2g+t6AbUKp/YzgY0VUFJumiT5ECEeSyArrCW8dQryYbg8wOGLIXfGR+ClxkOGwa9WlbDgLFyappINPieo354H16k2YeXaRKDt69vBO3L8X+sRS37SM8PeJtt3XC2bsZGsp8N/Vbo70Q+I+g/AZTFLlvgm9sil4S6fhTGOPaP0x+3WuOmX1lSRF1OaYH14H4ybLfIoug72GJM8RAAl0CC4Cd63S/NFJ8fYjUoXyP3ViRcEgPhAojHLpykNQb6Il//PZ6W6iSDSgOmAe4Qj9B4DvUpleUAfzqxEGIsGtchzIFUC/RYSz7CuLfrLbuVF7IiExtlXdCjpGSoaKuS6PlL9t9Fv+smoLTDn5Ih2O04BoJD23WKdUzSs+qFCXxkaDY0ZhEzKaHvj/pnW1zk17Lf1DSQJ8cs6IVHfrEUnn9PHzx9PI5Z++mmB1qmeDe9x8+WgeLasBZeFu+mX/+Fj23cJKKpAXF8KmR2y3cWFFXl+Ju7uIaXOJvQsIpdHsAjYOb4jG9UnaEia0dlpY28GOr4EOjnyhyFflqD4jkDW+6ADAPchGQjedkjNaa34bHf/Q6OPPIIePyxx0zi97znPbDtdtvDNttsAxtvvDG8453vhBHDR3gZvfTyy/DrRx8xYO7XvvpVC05LopNOPgUOOeRQE0nWhpg2gT3wyMO/ggMPGAd/+tOfbL77jRkDJ046Cd7xjneYZ9BxYYT8d7/7nWHr3nzzIpN2iy0+BieeOAkuvPB8+NGPfmS+i4Li6khfGSh+jQHF9y6y6rlmOZtErC+ygo85+kj4xjfusG3aYIMN4YQTJhkJFAtIKsf17LPPwpVXXg7XzrzGMsSRTXzJpZfBqFF7c0CBssOF68MP/wpW/4fV4YUXX4B7f/xjQN1r1AaXz8SjvwRTpkz1AdvERrUaFE/Pw//5n+fgyCMPhztuv80m2nDDDeHESSfDbrvtHgVfkVl+xeWXmcsrhSG+xhprmNMEo0btU8lsl4LqgOI4f5577jn4/j13w3XXzYYf/eiHXqOi/aVSoB245eZFcNTEI+zlovjz6NH7Ac7xD3zgA4V640biB/d8H6ZMOR1++tMHbG7IDr/s8itg7bXXznnBjT74Dp92uuMHHHCgCRyttpqvfS6Z6XmKjPijjjzSBktQ+3327DlZDHWylbR5GayP2dJ0mj1v0Mp42WLfq+qfhTFXZaJ+r9+kXOZ3jUrYcatfmzqlLL+0PtBcWu4gg+KlrGmzZqCj1eYV0nYkYHnHjsYa9pphPvktlLRlQG25NArlSfnHGd1YYgzc1jVJlZEEtjNergIr3VQkeNA76hu7GMtZKq+NHlvLBSNsQD+cSLz7lP1uLaZ4zkYxsRajuSKnZ2TuJN5dH1twwICs6UKZmtCGR9cCkin9WbreKWOkV7DVK9dRGQbF5pHBjM8qLyuf8G12FW1B8YxBGwJJVhZPmNWVweWSssfWoLgBv1k6ZWAAQXJiIhtwXP22dJkA6VSykZ4wAKF6ByzgS8E/3Lchuxn/Q3kNAnXBMMVFmtQA4yzFSScHlV0PQPFYUJhMtXvG+UjfP2AbY3tg7WuFNa59h+0zlk4ht0QXcErQABQ4HrLFKb3JkZcE7F1lbcBStN5zfHJbwO4YsC29HsNjpMzUHMH8MEiBY1AlPVO0nTG8wQHnQkCL8VAErKa+cKC4xniwzsJ0t5doykWwHiiO+uoDSsq3eKElledAbA2MYxUQ/xG2vQlIqEC0xacYDJe+NAxzg6jTNyGOpfs8FngNf8/1Tcl8PRzcIvpUt9S+rcrXxU6SlZ4ui8y0qjLYlbageJYlr52oBcVrd1nxgRgoLkZEG2Ax1NoYxNJpwyxp9UYyBoqLkdHOQNJJlFRrZEm9tNPQfzfRbIyIRoB7BGKi7BwxdLwjKnNIpo2GzewvDvzezQXD3VN+1DU1uEG+UaPFC5cM44jtvG7ObDjnHKcR3c20Qob4CSdOgv32GwMjRozwgWbb9z0w0N8P558/Ay695BKvuDXXXBNQduUj//pvBux98KcPwp/+9JRNg4xuvLhzxMgRcOThh8N3vvNt+9smm3wENtp4Y/j4x7aET22zLbzvfe8zc+D555+Hn/38QfjpAw/Aj374gwIwihl85CP/agIAm2767/DBD/0LfPCDH3KXE1YZevU71vnII74I9913r9eu9627Lnzyk58y+eJnyRtvwE9+cp8BPkUuBb9fa623w/kXXAh77jnKMCw0tIJAJ8pifPOb/y86RMjWvuaaWUYuw/uwL1+8+A345S9/Ycr93vfuMprVL7zwvJcUge2PfezjsP2nd4CPfvTfzamB1LxEUP2Lhx0M9977Yy8PZH5/6lPb2HrgSQTsj/vu/bEFw6WtF150sQlIlM39p5/+M6Bky113fRd+ct998Itf/NwrD4Mka7ztbd53r7/2Gvzil7/wgOyw0w455DAzl7DPyz4IrF9+2SVw7rRzCvl94pOfhK223AoQdMbPU089BXff/T2j164/u+++h2Fq/9M//VOyqNdeew1+/vOfm36655574N777i2UhycINtt8c1Pmv2+2OXzkIx+xAZBwoXXP3XfD+PEHWEkfrCPqoW+11dawxRZbwL/920fTF3A2CIpHsbHBwILlbclgiFsf0o2xizxbe/PdcWQgVnFdeu2aNNwTTWb3JgLFGRgPe78I/qrjt1ayozNQvIrVrAGDFhTnU2gVa6OqAIGd3eHaoGqtkHhtW1A8z160oHheP+Wmyohb5WY1pNOtTN6wvKNd4DPOFGdQlwFdBMQRZBSmOP5JfyemuJMMcTNFQE65I0n2yqIXThdp9hIoPrwPEFDEp5E9roFQo1mtPr6PdOVZNjemFXqzwydNDl2D4uoyTp9d7HzyMsCggX/xJtaHsAlhkNNFnRbziPgDikvTpeyWkW6BXx/MRRA5B0CVfg2xlhCDGdbHuIjpNB+ol6GI4TbmNysn6s8FVz8nG6vXJFQ3nANVoDi1Ve8FnRwJmHlE1XZ9Iu32684BF7WukueE6Bg+R80rBtC33aEAACAASURBVIV9kNw/lcXMynLqUGw9kAKawxe7LF003xJA3DSw6vcY8zsBsSfB8ooygnq0TPFm3WYLijfQnylNcTGuKYa3FB0DvGOAcvhdCICHx4Z0udpJxdLpOsixmBAU9xyLeqHFQWnno51zyiGZ4KI5RhYfBLd4tzd5Vo5WDigeM+Y6Y1dfx/SUSHuBsc0PvvLqq/C9u74LCxcssLrUlZWNJPj0DjvAccd92WgXRzcvChTHbnvxby/C2WedBQtucJctpspdb/31Td4777yLAdtROmXy5FNg3ty50UeuunqmAZaxHreihvhhB9dq0sknnwrHnzDJPlO6MAmcDTKTUUpl/vx43VIV2Xbb7eCMqWfBRz+6qceikPS/f/xxGDduDPzsZw8WskCwdOa1cwzwnvog415frFnVITt85j/A1xgvPvHcc8/ClNMnw9y511dl5/2+3Xbbw5lnnWPbWvZwyAyvVVAk8dZbfwIOP+Io2HHHz2dfDoqLs69//atwxpTTPWZ+VV0QcJ84cSIcceRR5TrkAAVmeFXeGASaN38+4GmE2ILHyNxMOb2gvy/5Tp58Gkw66eSEAWuOKW6X0JpdVNW4yO+ST2qD++bSFB+MqIDP+Oygi4foI0MfFCeZFD69FqGmDRYoXsYQpxrx/7dMccuWN2uosq1s1eaxzluSvQHGTC1HvZTtJUNq/gwuxvJOMmRvnN+iTPHMcS7zKy1TvM7LsOLSvlVAcTpp5KRTLHDNwO0yYTojuAvLDMgroLgwxgX4NUDvsgHOr3ihJe3L6Xvcu/b1ETNcdMTx7yihYqQ8mRltQXF10aGeFQKc6gMvRR9HUi7u0Iw7CRW63jymuJyi4rfZaKtzP6rTW1gPq7/OLHvsIwOM23+7izpDP4P9ZC4/ZUkXDB7QdwwWoxwJM5I1w7xwKWMgEUNugIBgjbPoAIRZBSCYbIlWjArE5OBYmF7Gl92MV0ZRPqXI2JZxlSCKA8XdKQGNZxjJcwOK48iSL6T5zO1j2R6tnS5e0wOoZa5ZUJzlTpRMmpyco8tEGQyXhnLFfZ1vnSYAfrP9iGN01z6FW1VGzjqjkzxapviKc1odlNyC4h10WvhIDBTXgLg2uPJ3z4kpoyrAYWi0JH0Y4ROwG5/TILZmhYuhl4ihgOJi5CUtPi8fSaOBTPk7RsFDgLOMFR7LwzoYPIbEds5pRpZrcZUNWRXgTc8655MGauOawClQnBYspA2HEheo2X3nd74DDzzwALz6Kml2pz7/vN56sNNOX4Cdd9kFNtxgQ3MJS6inFZZrWPYso7JkyRvwlVtvhSuvvMLKt+iyNt10Uxi19z6w+x57wNvWeJsF/3DMzj//PDj/vBnRqjUNinPXxzerEWeD8/KBn94Pc6+7Dr7xjdvhhRdeiNYTpVK23W47GD/+IMOuHjlypE0XbsaQ5f7Zz+5QyGfHHXcyjGdku5d9kL28/9jR8NAvf5llOXbY4T/g+rlz4e1vf2dpemwrXvJ53ZxZcPvt2FaffS4Po1TKtttuDwcddLBh8uu2lhXQDSiOwYL11t8ANlh/A6NZjhrt733ve0uZ6em6LIO//vUvRk7lpptutBdZxtJvsOGGsO8++8Lo/caYEws5n1AupeoZAsVvACyLLEPxg5ewjhs3Fh56qDjmyxMU75YQrRltsXbScdpUL5SNaFUv1/s9e/PdbYcUqrWyAuLY0KENipueFwabSKgE4zMYoLg9Vh6he1ow3NatlU+RjbC3hso4TVdmAfTRfklXpidKFirFpFA6pWVp1Ji2oHh6dKqJDHn+ogXF6/nAoZg62y8PxcrXqJMPigescQHEESDH/wQUH0DtcJRN4T9NOny2HwaWalBcGx5f5QpZ4EhWGj58hAXFUXscNawFeKQ/ZZ0qe1S/cSnGd5RF7i7s8OVXVJa1QHHTPBVUIMackx2zch4EjhOL3mmJi7a6fEfVEGkYp21t0sEyo81OxWEejM0qNraoBJIOu/t4gU/1fWjv0qC4GzvpV8/G8RhJ3UwrVFBDAiG4oqCLU53n4yZbH+fy5QCKusDT4R2UAeFDxJQvnJxCsJznT0jUlH6Wevh1LWqSmzHhPiesKHzBfPlb6yXU/sJ7JAU2B/sR3U1ZoHjqeb9C0uVxK2HzYNmaUjJAyxSvYWqHZNIWFG9gWFKgeIwBro2jFB07riPAcxi9jFVXosyaAR6C4vJvfF5fkGCirOYWZDAOWUB2a6LVcRhhYS9ZskTpUfk1EqcSa3sBSLeGSTsrF5HMA6/j5YdGPkiVZKfrMo2mVkRP0h4f0r8xKC6yMvIcSpy89NJL8NSf/wQoR+E2lQBve9vbzAWJq6+xeqE/q0Bxc9mpMAW4bByXJ574I/zv//6vaS7qz62//gaAciqm75XsjeT/6quvmktCe7Ctw4aZOoWgfMhYt4urwJEVNlBlUdXcI9OcDuv4zDNPu8sa+XvUlsY+TF+cWJxkr77yCjz++8fhb3/7Gwzv64MNP/hBePvb32EDPf4ph8gkrWkz6rJvsa1PP41tpUs05bP22v8H1n3/urDqKtUXTFYe81LHJWs2p8vkdMEOftBG4Bg8/vjj8Pe/v2rzNfN2ww3MhbE5Jz+6rNDgPd6wfEo3GHCI+UVB8RqSKbrTmj4+Xr35bpohrkusLn3wJsxg5jx0QXHZl1Pr5XhwcVYNGigeBcT5y+A3sxXnjX5stDSrPP57/KLTGFu9isEu+Rf7ZfA1xckrVrC2qlhV3IBCO222Je9iVd4Vaw+ZaubPlimeNDxRULxsfGTIgvemBcUH07Yvn7zf9J4xxuiNdJ3ZA9MC1YK5tC9mIJyBcWQrO01xkkwx//UPGCAcgdulS/uN1risd61yCQNtwgA2LHEExUeOgBEjRhqgFNnNuCeTP81+z9zlFRkJZe+0PU36TILAUXzE9YB6Z3VAWJjGYVeRL2SGOd9DYrs4AYybfmBA24HicgEn9hflKb9Jv/FweFUgEhqB4cKINqfP2aZzp5slhdFxV/0mdi0V9AtBYyEWYv5mT+IdXi/STeQySo2nGCyHwXkfFPclPl31nZSK9fVKe14D12Jfsf80UK6X9CFh0OEH/sgKoC4XudJ4UBtpLgqjntcZClcIcvJnao5PLtzHEcx28T2Ze5XS4HnOjU/he1UWkNdrCd0RLVN8+TiohkppQfEGOrITUJzeH+fcQiMcguLaORScEx+9qgOKS9n61mZknTqH5K9qBUjHslOguHY0BWcQvT2Cg8q2QapMa0iKjqF8yEId8vjlFpJH3LbSuNDty+7jbQIlGo1JjScuZ7eTQ3KXc9jyOewvYLr3vftHYQNqovfMeLf9rs/D8bO6zkl2l2mLamsK7I5tePQGKfuocUSbqyRSXLUILJsPuYB0+C4GA5/jPpPVyK1DjilKMRwKz1aBBkMAFC9tb0b9c/prhaYZIqB4DLQOt1XeRqJmpy1fULxpQNxYemstazb9TZR8aILipufpJLf5uOPBKw4UL2ePt6C49E8ycB9bt5S8KVHwP8f+C7AUyztnAy5TrAXFS9YuRQAuyR7XAEIAQLag+JvIVSSqujKA4llrlRQoHsinCChu5FMEEFeMcdyj4T6+v38Jg7ZumWF2XAh4I/jN93ehVMqI4SOgb/gI8x2BlrQPlXeulCSiB8gDuP1ArGOSi253oldsXDgdyNWgOLbOyJiIJ2cgVaRoZFoJNkAAOEqnoNI4BxxEtsYC425NYJngctK7B+/VGgi00KMRbrfCY7a2WfUFf9f1sy4sAAjMCW1zyWbq4+MA4el3RxrkhU8BBHb5+ix1Gly3PvKZ5wa0NwEHWs8SB06OFMQxFB8kZ8yDOsbOOwTBtVyN4Bhajkaf9Cpjbyf9hu5Klr8p9G4YiM1ZH5SZ3KrnI4Hf6LonLCMGgLeg+JvK+bWgeAPDlQuKS7SxLEopv8VAcWMUC4tN0sDSBjQEpFMAtQbE5bbrFCiO+QvojnUTp1K0CWy8bUSzePmCdQzcntjx2ZAlnmVQbWXS2lzG2ku4XsmoFKcBtkNFl/UGzCxUlLyKnNHSzihmLAurSuesSjeY2oDz312fKSkYpf+FjRRmAVWFSwjyot9K5Fq005YAQKFtjjUWHaccsHyIg+KqB2tbjBYU113mmOKlHVm1aKk9CivggSEAiqc2gdoUdQOIu6V9c/1bvvluQfHOeroFxemUls+ijrKsbcJiT7dMcd6YxxhTkdNf2XO1SLbLC0SngPEWFE92vV2jZfjY2HouZ41X3KfQCir2sTBawvB365+y52CHCbOA1g7zHkqPvWVAcfYRxBh3QVACB/E/umgzBMX7B5AVjkA4/Yk64/gfXjJvtZ15L4bMZQTEjYZ4bx/0ona4+Y80xS1EKaA4A5wGFNfAczBBLBCqAW1epHn7bCs5opjiicmWOrFUYIrznRuUjbrwmoMMeCJMGOgaZyBgnfpan2inYSDg3gLoSmWNZLs1q18OmvlvpNm28qWcxgopGRP9b2l+2Sl38xufuo53V5GER/bSbZ4L4L7dt/uXaGI5BnxmAp5tLzcPGduGuW3z5/arvb5tnybMMZ1eGOGW0Ke+18C6vAdE/hOwnfAEAuPLgyrST1jfnE94eSy/Mv6KIy8rLi4maWJrVfRKEUCcZzRXpaTwFhTPGeIhnaYFxRsYnqZBcTQ06Ei18RZAPTTY8r0Yv9CwoxPV4LeLVDrZFIlUkxPii65UFFXK9COLDuyOsVdTQHy4oBZJABdRNS2x8iZlAYTyoUvohpdeplDUwQKtWaCirxoUtw5XwPJSzSluH/1RcNCe43F2O35UWYy3BfrtcoTZ6wB4EYn30W3wGJLK0JcxxRO006qj1IWNVGQDXYsRnrGho3eCO7riPdf1i7KxM8uLFZNbhxxT1DLFc3ppiKRZwaB42WZd3vYmAIemQYEWFB+M+duC4lmgeMUR+xYULwHFZU1Ttv4pm9r2xS/jm0UyyAm668eknJYpXhl4yALFI/3fguKDYcNXbJ61cKgVW9V46QKg5tTNXrTJoLhh4RLQHQPFSTql3zCXRVvcXCi5jAF0pZuNGz+6VLPP6IebP/tGGGDcXLDJOtmyP6SLI4mdLMCoWGG7N+cfxXLq004O1A7gS5aEqeqOLFCcwWoBvbX0jAWlNXtdLsxUzHBhlCPbnLFgi0cIKC6gueALcg+aJ6Hi+XDqkRAU13hJAZPg50Pw3GIr/CLYALuHKTgMwZRp5G9Ic1vaICRGfbebw14c8Ezls1yLgNoB2ZBOEQgW41b1bl4waM6YvGU725PuAYFQTq4zQx4DPxbrkHZL/9AEZbkaiVa42RSC5aJnXjXfyiRPaq4MqKhU4Dz1W2Kv3zLFq0Zu5fi9BcUbGMflBYo7w0neRdjboX64pJPfhdmN36MhliitgOUUoe4zsiiada7lWPQiVx/hkk2iRHut56ZK2Hram7O5vynCWBZpzLkMs2rwIseGVNQ19bQLHASG3joAcjQ2HR4TS2iKe2WEjG8VsaYIP11eQbY6AVIHkVqJ3OqFi/17TwCKRwFx8QwZoHiyw/z6xkDgFhRvZkux/EHxpiFPYn/YqE3mnKp604fk70MZFM8J8jhyS2n3Nj1DSt+UqLB6E+9WE3kMyVmonJhQjKrrmWT/VD8aTaF71wvsm3WC/T96NvuizWCNIRtzZp7pisgGtpIp3oLiHjvS2/TyMJVuDnPsSmyGdPocL18Km+VBZYrHtubCBqTGRdnU0u6KunV9BL3iHW2cKV4TFE/5i9SdGU0Ebjs0W1mPNe3/sgpdAYne9B6yA1Bcutkym5n9HTLFERDv71cXbeKlmyK3wpdcG5BctJkZFEf9cAHGkTGu99yGKWxBVRfJE3Z0uOcm5q9/Gkr72rjvq569dUBxct8UgPeeY+1x2daKrriA2/ZP1huXPIRbLssC3DuQVjvtk/Ulj3KppdPrZtJZ4oxKDAyPkQ5D8HogsT4hMh9hDgLSG3mcXjqJTeM/wBeC9pgACJ4YcIC+XgfJyXxycJKn6xcnqyNlEvpL84TmBvshOy+YvW+0wVEXXcmsaHvCILvMeSTWSRvkdACOn/g50bkP55dnogy438vzMy7HU2nSulkjpNYJse9bULxyKFbmBC0o3sDohqC4ZnWHLG0BlMsWzfq3GLNbRzAFxNbOWxxMjGWtGdxi1LTR16C4/F5wrOrATE7kLgaI2v2BRCTDjXGgl+2GSUU2+VlyA/Elm5UEU2njrHTOV2mZy9iFDHmqi19eTL/L1/OWp4zF9Zjf1rloxncIoNvjT7LwIXkU7dgU8YkK4+Nsrm5cB6WTZvPQmuK1HYjqDw2kpRjnsXcu5fDqfK9AfzPPTbBCsfHDI2Rcj+IRenb4YWBCousN2IxCFpkOPxusql7rZrZCCf5aI8OTKzOHMJnfhsR7WyvvjO1aoA1YK3v9tut+1YyRSIZldqlu+WabkdPMtCm0RbomZGSYWdHmcrKeoVhydE43UXLs3ol4wysw08zeGqxkVS89vcsuVVX65urpj5KmjIlfJJvibfSD4sVOF5YKETse26DFN23+5p1qFtFgVYFqyxYP0saedSaT2+wdMVcNVEfLIy+q1xMFHxAZxtjIOlilOK4KcrETBPPwxo19u/mekMqYG+t80gTZVa4tvfVf0gCXs6E1041TeuNo74LxZXf8NZx6qdQapFAj7tCoX+C2O1CrGliX6VcFwIf1kPVgpX9KrElKy0uYbz2WhblZoYj1VgPFm/BobMU6fxeHwJN1+sHufcrqnQLF1fcCK5r1VniJo9W5JsAbyWYEdNLf5YJN/Dvts4kAMjBAZDO3t0aWeK8Bw/FS+WG9KKPSB73DEBSnyxjN+KnFBjKCRceZQHHtQyMe3X4l8iLOE3l/y1jQGNkYXRfLWqacpCizX1YGTMB7l4j6wPQDECmOfL786UBbDf5akNvK2bh0hLXofFyN7D4/ongS4iDGm3EQIiQeyf6fLtjsMWMtO0R5jv70fSLOHxvYMNIhKmjBg1B1ili6U+rmyon7X9vX9uXxvah9TxgQ1/PMzDG+RJO+l770wXPrH01hiimuJ0NkfWB1zruxLcookB8q2T9Gf0qsWTxMJF3B6JpI1aGsyGLgPrHCycECVJoxC3rhkV8sheff0wdPH1+md99Nx791nm1B8QbGWkDxD2zwGkz71B/odmJ2aiEoHgdY/UpgmrKLNj2WMuuJW0enjtfIdxpY185Ag+s6z7JFr1ksFDSkKkCF4HgR1StcxjhtMLK1aDBiF0REGOSRCLllOFWOr38xhg4koC4cflKOwqJU3kYo0Am3zkHcqDpyZAfI1+liX1OUTFGG0Dhu69jK+z/JOpd+Nv0XGNNMMDoa8FBDq8uu2rxFXURmPcI+M8tGHc1WrPxw0ZMNijMTwL5rJdqzetpVLXwK4105Z6sThG2sfiKVggML/HMZ8JNXhoDsvLzIQXpLM04vjLzHchYaFQ0wr7Lei2Ts2mLgVF4/FVPldFUugNBkvTK6oWaT6+iGS+nd1SI3ZpKxh6zZ1qaSy4iWj6w/h5qcBWXtYNZSZVMxHV68FU9oQXHze3G8/eB9kY1UZLzZbbnSaZXLrFwdNDNa27+i3wiAU9WMqrpZ05IxwVLMvYoRKJ5vLjH5lUPVgD2tMutVoHguOJt1HDtojzttx5fchXMyJDbw71Eiilon5KyBpOyqtKb/hA2Y6MxkHhnjl3q2m363VqqGuc71aZVzdpASNGlFa3RLVmuarFtWgQ0nyu2PcDcZrUYmKE7vlQNwzetr/+0kUQw4unQZDCxF6RTSDheAXOy91hTHbPWlmsQQH07f8YWbpBPN+IEEiZUOtrzzun3RU8KcoMxX5PoRbJ/nkxODIvstMktKU1zVxSekaQepnjEBCe5/GQu2oZaprE+hy/iInVX1kyA7AbJWf8aOp+5HDTwXcBLD2Ccm+ICRxVF3pQWSI5InMtpF2kRjLV6ZmqhlFwHF5Y2pm5XQSb8VDptRXi9IbnAV0ffmvqOuIXa6IU5oprn5kf4v932UhKXYg98R7l85RkvIbqkaZfg3W2CdtKFhyX02li4l5ZuTZwuKN+xpXHYtKN5A15aB4qHRDZndseJToDj5B6XxpKLJeqGaAsTKoqMUcaW8xUDG6hbEqFWSFDDr63RbMnSw+aOgpLaGGhAv5kEF5zL80ulcvxUBeApooKNwUil+NbmvnAewl17YqKg6umTdiorSSgd6wRLGCzXT3LF7qExyfi5KK2l1wIKCCjq0antN/sJ9uHKD4jg8hQtJuOOzFobKAeW8ZwW/GYmaF96tHEdYw1YNaVBcFlkJcKu8mbFlWcZSrYH+rQOK56zragxnwPBNP5kLIDRZv4zer9XU7MayD1DGrGY5aiGU2YgMzLLjOnT34NAHxcvbh+wxsxsesqC4rT93tdhYn7XntzIWREz5nOIaKN5jWT4reLSTZ0rHqwF72m3+3YCzYjoKa6xwXWA0WyNBugQorhnkEgzXfV9ZZ7FDFWC3xQJaULw7s9nA00PZlzZZtwa6qnYWmW45L98YKC4OvdBRcVAcNcKNtjjKeOBlmvwn6ogP9PdbgFxARQOKD7j7wYxmeG+vYYj3DadLNemkttOGdqC4Y4sLQSxsaAEQNz6UUlXZ/OizkZ4kyZf46SkvuS2XSyeH5p08sv8OBlaY9fI76oobmUV1sopUSwiBEN9LjHMZKyrP2lh51mqUO+Mq7HPCPPA5LYnKLH/Mix2FBrWNNrjsvhUhLjyRLYx4Cw8ws1m2g1RPxiZsXblHbb6KtCc/lTE4Ii9M0ecQpmF6S/WpAO+6f0UHvAYc7qZEsEYoC9B6LPqcRXYLitsQRcsUzzP/ualaUDy3p0rSafmUcz/5e8sUDx9Bo4BAa9XCWKcL09qNWABgl4F18puLdvvgt8inaLkQ4yYC42vLTq5UiuCzzSMSFfPYU+JArRMSR0W9GILX2vLqaoo9LfoNHxyWfxXzdW0ogOIi7MV1tGw1BrHFwRkHquVO1EZH5Dy8qKtygHrRUAaK2ypYH8rH0bgDTJUMGKwY4CkntbIwxWnKuA8fYZSNqixsykCM4jvrZzpooHhY927tUmO7oaaZ4t00LGV4MrZODYA4nYDiOezubnqkMF/JWFZm2dj0SB5grKxCSYKWKV6/91pQvIqN3RVTPHhhLGvdDFRcIzMGiFPqkvQZG8IqsCM2d2ijy3UtnVyZ299ce1ptiqg2oUHKyL9qHS1rpO6Y4rgeHBYP1OgTgqr+bs3LHe1zPdTSrbxzStuXCZ6XARFVI516tpt+t1Yqd15YkmKNB+obz66eGMq+tMm6ddVJHT7c6KiHoHgEEFewqWMTK6a4vjgTQXG0qyKdguC30RU3l3EyeMtMcqMNjoxwlkqRe7zwT/0+WfAVwV5v8IjqLKIj1mSqRGWMcd391i9piZYA0A6HS0B+6788eY3I4Kq6h/XiQ87eQ5K/9asiEeOB4uzDAvkYD1BXWIEGfInYxq6G/aA850BxVyW3lvBPpuP4UL5CPS8yxikXsq66r+23AuiqdXqsDQJSI6tb++7UiWqdv+7cmL0unEZgDAO/NzOXpUcNNlTCxo76bik8BxSXgITnKvOslsVZYrYlY/1gH6uTNiwr99mWKd6hB1j+j7WgeAN9HtMUT2WbyxQX8FwMGhnjUHNL6SVHAGz9rHFm6kiY/k1AcbmQM3TSIeu0DOiJgtepYyLaKasOixlx810yH3ZQUWA9bjHlWJP7tahVbjTBFFNcBxcIfeX/RMqEvJK9hFOD2s5PRNrBz1hBNnZQpaC4diZqg+Q265QJ3mTOPlq5aq6nC2G/6eVTsN0S1bft9Xwrx/YxQl7lc8scnQe65xmPLPmUvKxWQKqhCIp3sFXKXbyU9HALisc7p4PRqJjHGe+oXtFqA9fhG5IRR6D1f5Xt6LD87h9rQfHlBYrTMkO2u/UAcfPoigLFWU6sdK7l2smcdDlp7Km3+DpNfxvamW7AWTEZ1UxxJjiktEt5HebVM8eYWEwlbT1bUFwtXXP6tHsj2lEOTbqEpn1pk3XrqHO6fKjR/tCguALEY2U49jHZd/QtRlubWeLmwkcExZeRfApKp+B/BiBnTXEruwLLzCWDvb2oJd4Hvb19RlPcsMbx8kHWm+btI096WQO52mGdRPUi9CM6AKv9U9j9frqQ/U25xt2T+t72ox9oTYGnBVBc+yFv76rL55rKnp7B8TCwqzENaasQ0jReIszoEEdJ2W29lvBxlOJssSeyZU/OSRyLndvFhdnAB9s0upBVWPCUCE824+WWCFKb+aFkTmKuyPmxCDExlGjx1ss+655wFpKvoRPWCY1q5dsL6xnVRXpOFPxZAIjXNhUV+/SqoK8tL3OdEq1f7rMtKF57eFfUAy0o3kDPa1B8+jZ/LOSojbMYxLJiMY0GqENwW561R4hY60rnGZNCIePrlknaOOPfQ6a4cdIMxnt5J1cqCZmTMlCc/UUZcEinjLJNnKpquaRLcdPhpxdNMAkaFEFxdhjdgOKKJU6RZV6oaCOqGEme87OrKDUgKsLuOTXdf6EzWgmY4mZeh44nDBbIrdtV73yuo6vKxy6CvOVu5lNDJdlQAMULcEj9zmlgTFtQPN7tjW5cZcGevZuX0rurRS7m0oLi9V+9FJPaz2mIy6d4zLccUDwOltNyZwUxxYcoKM5LwGBixQ1A6SY7NjVzN85BOrcOGyRQ3K4NWlC8yqLQcrU7+15VRje/Z7uqjEKabmWTdcuofuNJGu0PAXMDhnh9UNxdsCkXbSJDnDTFfVDcTF3UCR9GgHhfbx+Bncwcd3vLCCNXyTaRPVpm8vL2idzjPvAcj95rQDzmh3xCVdEc2xO2SupDn7pNg+Js4QXYDkBxAY+dWxSwnWtp4/3Evjff2onty9yI9jXVXtIqiRTbX+FFpuUzzbLJba6KQU5MOGWiqCcsmK3kXsiU6oTu4QAAIABJREFUsVQLS7/Q3WUOnMY0CEZ7oLhRlpP7mGLAPDVMB1jMv6O201mFEJvC4A0diKc0aVa6+6UIilP9Cru20Ia3oHg81J6zV1VpWvmUZt1OC4p30Z+/fWYZXH/XUvjqzwagtx9gxIilsOX7X4EvfOQvsO5ai72cxfiYIzHC3k2UrQHqEPgOgVwBv/X3IbNbR0d1PcRAi2PWZclvuopx+RRn+mLrVluvlHwKf0/p4suTWF3yhi1H5zwNuOu+LQYz0CngUSP20CpKbNLG5FOsDplyNRJV5mc6AcW145L6EHNaaYoHoLjn7FYWUFwmBTsMmXv69nQb+c7dLOdNtNJULVO8205M2YYa+eYsNDKy69HgWMk62q7jM3Z1GUnUEr+8krkAQpOb5dz6Z3QvJ2mZ4vl9JSlbpvjyYoobl+8x6jS7jsch8YJpYCEc4zKGn7cOS4DqZXPGHomumli5drJGuqoiY5vvaOAgKHP5MsUVEKPqIb49DMoX1uk8ZslTkJFOapni1Cm5Pi1nng1GmqHsS5us22D0XVWeja4t1Elrc0FtULjee9G2jmQkxK84pjiB4sIIF3Z47KJN2e+TbMpwww6XO6rMb8wEHtbTW9z/SgXVRZLm2UhgtQoUj/mdFEhekGHxnQ+vRYs+r4y2psvCfrQ2PxgEYYKbPreutFiW9fWWQe7IZCZvkTkJ9Mf1oMfY4KX3lMnLJHv2wh7fB8YNOz0SQHDYAAHdeHGnRxwwGBHhRKI370Bz7uXEi2G06a3RFPtZTCxjLNrt2N3ITu/tQ1Cc8kj54BAqt2NrV++2g7w3zMccEnWr+cIn51zu+oT7qhPKpTinrGcHgSn+2LM9MP+eHrjzYYDXXwcY6AP4z4/2wgHbD4MN312zI6sM8Vvo9xYU73Cw5909ADO+NpB8euzHnoOdNnne/l4XFBcgW7O7YyzzGIs8BMWtg5cjv4ruFrKgU6x0aYiL1eayt31ZEjK2OtSrLpIILqD0dLQSTJGQuecnS4DiUdZ5xHGwbrtexLgBD0BxMa4KECfn5wPghe+0UTaVz2SKe8/5DqYQvdcRWe3QpTErGyiuovHYRP0OeQGpqKOqZxByHGILitfrU/2Oxf/eQX4Zi6RwA9nJskLnkasnnjU/YpdERbohF0BocrPcST+Vj2ALitef4S0oPqiguB4Q2axrCRX+3bC5Ep8yQNwsibx1UXoGpJjmZXNG5ABy5lWOTyucysrJOJUmYpuHGihOY6MaoE7vmW/5t+SpzhJQ3J1u9y1pC4rLurZlinf6ejXp5zutQzfPNbq2YJDbbntUxTx7I9swlEhhcFbsJ8mnMCiO+uEoq8LscAHHvf1GD+mII9gol2rqywt7POBTM3Rlf02yqQZIXrbMsIcVWsymxw/Ehn6kMhBrA7wCPitZlKrgrvg9z0CmPQjWxUjDakBZ8lD+TzOYyby6NmoQltJxCtyvc75SAxo3Z6Dj5EEfJ9CgtUwRX7YlZIljquA7AeZNvXV0Q7XF7E1p/oilI1lXBMM1KK7AdTtn49iGa19kDLyXCefVUjMWMl/xWXfxK8270OdFuePJlzSoYyyoEBqHjH2ang9vVVB8wQ964MI70tbxhN16Yey2GGhrP3V7oAXF6/YYANz10FKYOLvfPDlq614YtVUf/Mv7hsGjTy2Fm3/cDzf/iIzc8Z/5E2z+gVfIcXGUOgZsF+wCs8nxGXS0WtZEg3opQDzGFNd10OVJJFs7iyoGThHsKRporw4eCK0chKmIsYJ03EjphmsnZNxKlGnunJ20qbJ/7W0bkYHnejhHSBeSipPy+8XU2PyHziVkhhfY4rapAVAefJ8LiuNijOS/pP+Cyjs3GwfmbYfhX2JH99JHp7QjKswVG/UIdMtlfFPvW8oZZn4fm/O4sMC5I44fi0YNP7Wu8I6HeayvpF1wIYfY4in2mJ0LHdiaFf/IipJPCR1+l9ujjMWWWbMp89RJiZJHnc1oC4oXPGC17r9+icWPdPGy5J7Ob+VTOulkOvpddZcDWetq2REag3gQ2/ruSD5FoFW211w/fjhMJxYf7b3dkCsGmC4zBYrr51I9ONigeFX/1xrZDHuand+bGRSXqVgCiuv5lFxbR/qgBcVpBuUGerPnW8MJ6/j6qqI7WXOU5dlk3arqPhi/N9ofChTX+cYCcBYEF1Dc3scVguIIKi6DpaglzuC4aESb3SHKpjAojlrilmDFhCmjNc57Ehu4ZBxV9g1RUFwNbIElHvi+nCCqwScUOO4ztXFkXYExINI7iVTiGwymgaC4JmepwbCn0SPrhRi4L6xzW1+7J3YbUdHrtoFcIw/i2hQ9vSOghLro03ZBSCwTbEK3W5Xh5b8MKNDCfY31NzKtgnEIGC4nCIyqgN5U67eseOI8sWu3htTiBUYuF/El0sHHdQvWs9do3g+jy6XDNVRyL14OwOsAhdS+WzBbr8midqfO+qRO2shWpWMSQUoSuKI+dz8McNw8ku4twx8vndAH22+S0IQfDGO9kuTZguI1BxKJQDueuQT+/PwyOG7X4XDYZ/sKOVz9rX644OtLYO01lsBl+/zeXI4RRj7LFrwC7OojWhq81sCvSHzYjZm6TFO+0/IoYfoUiFxWvwIoHkMUNHoQA7S5cuRfimxxDxRnxnbswJvf+T1Wc63wfcTxFgYuqCcdicUjbgSMk14Xf5Y5aRLTp47uwwC+Ar8DZxmC67LoN98zI1QDZRr8lj6wQDzvGmKsdPGEYV66H6ku/tIzBfaGUXhTdEwnTEWEZXyjaX3/ntQvizqdwHH4QRhaGsh4WeaGGU4/iODlzXlSXjrCr4ZdLxQynak3b0rsTZZzrWmvuk8eOWfawfH9+vUozsv6eagncndXeOwS57XadOQ8qjefZB/j8yfWhhYUD3ulZYrXn+syA8thEN93LyfIRB9bTzaMN4aFDb1+QC49S+DregMrr6B6vFtQXEfM7PLGO8GBrC/q09Bm6NNbJkGk6y1wbtcY2u/4/RAy16rnS+xSNVkhVD9dSJHp+7JypgVQkDQSHAnLjKw7Y1mFPt72f7Au8+sgJ/bYD4XjVXhW+pJXPKpuuaC4dIBbE5d4HvlJ1jSpjk5kkQSCVCXKgAuXLFVAHJ6xVirHqWr3HU1fM5OsyVg/UZNWtOkWNVm3+j3T/RP5/ZFoqbcwo324e3X4x9BvsH2OA+MKFOcLNVETWoPiGqDFvbdhivN/Zi8uRCbDCEY5FZarMIApMsKZUKQIXCIBiYBlCFb6oLiWGnGOpDKY712e6bOrC4SjwFaL3/LThXtKqguB4v4Je21nbGA4MfC+31O4Co9hcT8rawbaywu5TvvaELR2zWMw2roi8e0+Ac0977PFBbB3XpaeF5KjYEKCyZCUDrPErawOg5oVL0IVkdHaa55TOOfMWPSTBr7UFQM3BIrHCkx4hOCEv+8JEzYg4u5F9yXnna8Exc2SosaOOsGKqaxLNKBfbHO4x6N1Sqo/aT2kXLzNEOf/rtOHwdMvQCX++J6398A3Jw8fytdxdO8gBiGHFhSv2akP/n4ZjL10CWzy/mHwXyeOTD69+/TF8NATS2HqLk/CB9d+1QPFBYiWP7VxFMcijHBtnOQ3+U7/FhoxE102WlUOuMTvSNOMDK0+5qXzlt81kC+gPL5hhQ1eVR8WwGZedZi6qeNgSvbCgNAcbaW2hEeMipsP3/CzA2TLYp1ttK5+Wukz6T8B7UMwGxBh0Dc0R6wYOjlrb/UCTbO8reSKc8Le8WR2Oh5D24wh693JIko0xJWTssy1OpriiQ0vXfISLHaqKJYqL6//cjbVZWlyng/GGh0/LgLwCCKyM8w8l0tFFJAvi9r0QoMWjbH+KEwvHtKqV6TR4+iVhbkE1YspYZAs5+2VvBMRRmiN5qnFRHX9+XWGZTynzUznx7xZH3nPTTKF5drNV9X7YU+GVy6/Oml28pnq3sgvrvmaL39QPL+1yz9lxhQylXLBvHQdVwgoHguiFeSAGBQPdu8xlhsdaS/OunDzHvZCV6C4emH0WiIEJAqMNV0JCbqi38649NIx95zcnGbzubhbjc0f1ycLqK2a6hX+mZ1rVS71fs8o05IIwpzVGihvU40tEKZVMN8KAH0pR69eG9U6OPlgB+uf0koE69jsGaXXsRm+ulNQvDCUtEiv3a+D8cBQ9qVN1m0w+q4qz6wRTknLBd8L0cEu37T8VdBRFhBfutRe6mj2w4D/xvU/AuFLLTsc9cSFcWttaw+Y/fbw4cOddrjZDwo4y+CjXesWe8P3WXJhpJ8u9Akp/1TW19p3hn6yjGmeYtkXgr7a92EFFTNd6iX1NmtnZEwbbKBkLWOyoSACjVckX9n/m0sq3T6fwHF/dsmYC8FMgg8FX2HsjgvaFvb4hg83DFBqBz8S0KB5Y1ZqVppEwHlzYsBcwMqa894J8Apr7AVosy23BWVdUEONhMIUKt/RCC5Q5WtifW+DQRl+pKpO9vc6wHjEyVT2ZhQUzwjo8ymSUvtGyLm+VRZ+/sceOOjqYZX4439OWwy/enIpzJs4HDb95ywrmt2lK3vCFhSvOcILfzgA59w6AHtt1QvnjBmRfPrkG96AW348AOO3fg523OhFC4pr0FsAKQ2KS4Yx4DsGikuUkdaIbvKHUUj5t0SuNWhuzDTqlSmHbc0jLxysIx82zEYVs7ouYZTEORhQnKvNMLdbNIhDwwj60gGPe+n3D0du2eG4vnBOsBoUJwOk19nU3yr6a3ZbCmUfLFDcdKxiz7NtdAxukmyhcSMnK232mf+OzW5nBhta929ZHCjDuTxAcT15ugC/q0FdVxAGOXDxGoLiZoEm4KfyQVWguD6OV+k8q16Wpje5VeXx79X9t5KA4rnaAcwUt3Y4AxSPbfRbUDxzAkaTtaC4Zx4z17QtKF4OAS0fUJxGLjlkYRC25DVxrXH+SU6S0ca6oqxE3oV+CNcEdV5du3bLnKR18o6l7QYUV+uoFQaKZ3aTWZWVgb5Nrxc0KB70e/IkU8CWz1kDtaB4+QuQOT2y36I3NyheLblV2hFJUFzZ08SFgmbVi7Iowty2EqjIFEdg3AfFRebUXsxptoqkC210mpUcRhwUj3sNP9Drg+ICZgooLEvcXFDcI7fxRPECsV6Gfk/bZyPBhORSW+3nS0FxtZ+163AGiUOmuKuiBsX9uhKETfIgYehStyNG9ivsrzFM2kssa0uYYaa/OH4ZXyEd4ukxnC8p0F7miRC16GQxW9McULcuKJ7w97GAe45NzyKHVez3dSApp8xsA5hpUHNOo6e2KkmAn0CZ5HrQzMeq9RPHX6TsRff1wHlfG5aNP568Zy+M/kSrLZ49X3DIXl/c/+b2m3Va20DaTkDxz334BVuyuWTCRizpjdCM7LCKVUzxWH6Sp/yJeQgILjcax8oM66Xz0Uxx/1hQWacmLrrkR1idhPuA7YfqG2MP7OzUW0S36STD4syS9AeBymVa5+FvwWUbcnu1tVv0uwtkiLUleRXP8qk3qj5TXGWlWDghSC7RZ+o8Pm4XRpfDjY44Qw//JgfsbeNrgOLO7ie8T5BX1garwoGWvSNls1GD4uY9UKcRYs9lg+KmE7pkinX7fIe2bWiC4vqdzlzVdNh+/Zh5bQM8NmQXxd7zFhRvoPO9LFpQ3DOBma9AC4qnl7JxtpvlSHlsnCqmXBnoUNhYa7ChYGzy35sQrAjl5XJyklVStC9yNt/lS73gDc6ctDkVz10PqPVNjvQHmfuSehqf3CxTvNrfusYuV1A8lMJLrUfU995aLnP90oLi5RO+6bfmzb257wIUV4C4lsIrkx6RkSFGOJXtg+IKEF+61N73JYxxffJa9tK4x0AQNQqK69OQ1v46TKA4UxwoXgBz1UDXAsUD/+SB8AXAWzabRfmvAkBfqLzbXxfAYTXpNZtasnBkMPrGA6rZfnuAbpVPscxyYmy7/NJ4gQlSIiOaAx3KSludeMmL3ZCRUpNTBSHeIm2S/LR0irb7YdtjDHwHoGfuQSOnnKhjFeMegwiMJ1R1p5nrddjdZezqTD9SVadav2f4umR+0ba496TQLwXsxUEvOX3YguK1RrajxC0oXrPb6sqnnLHzE/Av67xmS9Fsbwew8nGaSF3KQHFyEOSOhOWtHbt1KgoUFyOsjbSuh880VrdhizPIlk+JAeJB2CsSEIgFDMzWBHWubHoxOgJUO4kSB4pH9K69/o3XT5NzXN9rzXPnqkU+xRozMXhdgOLeoliB4taJsvOxgQkGxLFWrh6uvj5gL9Hn0Hl2B4qbHqnD9q7rhDKiqel4rBt0A4oP9Jt3RRapZY6oFihe1QdVdmZFLAbCjXC0jsubKc5zcQX0RwuKV03S+O9Nb+QLkYnSarngZGe1H/pP5aoEtKB4HAJKH/9uGBQP/L8uV9ZpWQxlnpKlALtqqgZucjZvTYDiYd08Pxrb+DX1mmUyxd0qLWKdcuu3MoHiGUY6XAul1j/e9zXZ4i0oXv4iZAxTrTfpLQmKRxjitPMM71Vw/w6Zz2bVK3dhaBB1KQHjuJdAHXEjyYh/oq64YQPThsxeqMn75hgobrYMATDugAJ/mK3fMBPEItne5Zj6CQtuRyZAlB2tdNULbGwvY/pHjFVtGeuqivZRtYcT0D5kB9vvlb659FE46S2OokHxQiJXV2F2h+NKY0YVtoC3Gm/rR4JxpO9pnFHyBJtHc4FOEchHn9inJwRcJ+1wHTwR0L0AbQvKzj1v/1BBYMk7yzgENtsR4kSPXiZNOanRlZUD56qareSgeHQMqtYcVRgHZ/qLP/bAhFY+JWuad5qoBcVr9lydizbftfobcMmox6BXGT+t8y0MbmOSEzdhdAqK6zzlUgUBjPHfEtXWIDg6dx0JDYFz0mDmSHZFv9FJpcIy2wsxmxNIdiFh3U+U4Y0XQFgXp/pKg+hoylHHy1/MM1yqV5ulrCjlCFT0XrPExSEuT1Dck3EBX9c9jOjqf3tAueviILKbCYpXHffxDD+5ab2o8KZMbHNbBYTWAd4j81MWsGaOG5Z4+RHl2qB4FsiceHGq2l7TTuUmr2auLU9QXAGcK6A/WlA8d9b46ZreyLegeNC/mR3cguIOAfA27WXAgAUYgmc95l3kksqYHq3dvKrNpeAXOn3uaxa7AE6eVQw/fZQ7mTXbU80iDP1xJs/MPFYA1jvx57n9oNPlgOJqnUOrkMQLVOVjVhZQvKqdsXGo7Gfu13CzX7H5b0Hx8kmfaeqz35y3HCiuGeJkqMwnBMW9gGUCLNeMcdkLL102QIC4+W/ASKzgxZEChiI7WPaKGgg3jHGU2RAswDvVKzbKH/3C2Jmj1apR/Fcf5LZfOjsdmy3iWwIfYwFxz/8FZSofZBniZd/xCHjBfVW+EKo0KG6rXAagJt4C6Q+t3024C7HCBXOgvxvUgGrIwLf9nueSHU+5FFVkWPAkNhOssEycAwMD/eouN7n3i4cN29KDF6/SXNBERrcXDSLr4r+CfqA2+hd72omeYR00kc+dIFPjTNnXY4BnlCt1TEqODFaZZXWrS9LLXY/UTZfRdsQfd5uBF2325F20edrwOhz+3BFcqdO1oHgHw3vXQ0th4ux+8+SorXth1FZ98C/vGwaPPrUUbv5xP9z8I7oU8ss7PAWbf+AVTy4FgWf5CCgeA8QFrBpsUBzroi/e1EBhDBTH35dm6fOywa7QFCdpLuOdvH7x2w3Q10e6SGEUW7O5y0772HQZx4SLaWNtwSP+xoophjY3QS0oOpVPISdt/p+MmmKNyxLPOUUG/t1DVlPFLrNKGT15oHjY1uqjx1xxXX87+RMOt8oxdOHAREJIHHMKGNenOeLmgY/cNQkEVLW7AzuV88jQAcW9qNXgLchKOqUFxXNmTDFN0xv5FhT3+7hlivv9kXPRZpodrgFdARk8nbZSRqFZg7iFiJ9Wvwh6069ID2X1Ct+sqrQCSKQIFdG3uQB2qNC1x0irsgWxy6SCFcFg+LRKsLZYh+TWvqp+QxwUrxohu/rKNCCFE49cgN+jAseEeqm0FnbLO//fxbktnInOvAdN1c6ezem3OmmaBJ6bblGTdavTJ82kzZVPUQFNAcH1HkwF8WKMcL2d9WQ4NHC8jPTFEQgXhrhojhflU1hmA0HWXgRBey3giqCovQhY7en0O2arLgtS25kOwLV+iH2RDun6GL+vn+6Pi9Phlu+LbHouKeI36BnNtne56Do4txLMbu9SDP6N2flSXMolld2nIWxwghXwXxTEkAsuMXCh7+TQfWJPzTMmIRKvAmbTn0TQ0/tE/LvVlefTAnQKwO3dEQuQyzQFGEejaYl8nN4bA8EADKAufaRqXMAf8ljbjHlbtD60O3VOtNV+18sCHVU+uXZhGQ90gSlkBw7URE7aeI33qGrbseLv7nm4B46bT7JuZfjjpRP6YPtNyi+rzeidt1ySFhTvcMjn3T0AM77mAO4wm7Efew522uR587W+wBIv+gs/IfisgaocUFyzpa1bEmYS3uTM8ilYjouGOskW+b0sH80gH1DHg9LdF2NcsxulXSU/SjF8/yMMXh8o15FRnd5uCg0DOG5yfFZw5rEgBaAXgxSDBYrzIsNzdiwTo3Ydps3sKENpFepdMqVefyQWYeQZvR1NPEIcOI9KQLUsfYnzq5uvmQsZztQslnhBRM/I4pUve+Xp1hUonlmXwnuTUf8OTVXpY5V9Tfe6e0Gr5ushcy9jDjZfuM0xCoprUxXu44M9G8bItP1N6ueH1q4WGNVMBzS5WW56I9+C4oE3zOzglimuoYE4oOJv+hsGxYNXM8VGrAK7rQ0JGIyxN18D9GWWoQh2RNYZ3ZqWkHAwGD6tLigubYqRIarq92YAxTMMea4fkiWgb26Cy+eVP7RLba9v+ekEJi7VJV9ZcZloyXxsQfG8lzVjeuRltEJSZYLiwuj1NoX0D5nLmvXtJfNOaDsAuQCOCyg+MAADS5EN7PSiEQwlQJTXyYZx7PSnERSnfzM7WPYeUkNlh3x7HnP8NhTqbZtzmO85/sPPh1/2EBCPnGoP/ZDNJwH0mZxlD2vZbOYWagayM8c+YtcN+ckEMOiCS77h0jTfStzooIk9/S77Q+opfdpMa8P39Q03u2tkhlOAhMbd/Ml4D53OX0pyKVjHCCCO8wFLMSf4aTNfONFAe1Qns5M8oVXly9Tg27EKQPvl9oq/FUFxuw7JYN+rOV0YK85n4Q964MJvpAHvE3brhbHbthdsdjKnW1C8k17jZ377zDK4/q6l8NWfDUBvP8CIEUthy/e/Al/4yF9g3bUW25zLgG0NiLv1u3OGZc9qMJv8rHsuBNpFLiW8aFOAcvxTg/chi92C4j0AAybqmvcpA92kTHa9rr/UsSAfoNSXZ1JbCegkXTBsPup7FUF2dirq2FNe7U2vWkKKz6Kn34wTNM5Nr8Bc7vWZ4moxoJyHY6+TUXWBANc2dwzKbXht3VJGWWvaVRnuiDOrBFVjbeC+6kzPmysZ1iVjUSCgeNh3whiX+WSPXCaZSCVM8ZI+fO211+C11/4OL730Mjz11JPw/vd/ANZdd107d8L+wADaH37/e3j22Wdg5CqrwL/+67/ByJEj86duRsrK8RsUUDyF8tUFxWMBtYxGJ5LEQHH7WvMiWuPXdm8QuRdSFvxesClRbg5okYmLZje+yc1y03VrQXF/GHMJkS0oXg6KF8HoZkFxgStiB+m89020aive1mbB81ACxv272gdUVDQFfGT45GyDVbU2sYa6ZFVRF7RfSUDxHMKAZk5m+SPv8p1go18x7uJnzZChJGMHnxYUz+u0Jv18XolNpsoERum4ceGjAfFwbW/+nQLEI9JYcsrUAOIGGCftaJJPISYyAbA4p1mekYFxYgUTKG73kPYdMbBpUY5KtaYq8BkC4qQI4ndI1JfIYlaljTHFpV2xkY3lGwNutYWQ9ghxyzLnuYBoAMPam2CsIwCi4YZbiRsCxbH/BbiWcTPF6YAEA9uGIhbaNyZQGaZ433Azzv0mEDLg5pGMvZFGIRxCxrsXdccZGA/Jh4ao5bVDxs4HxKX/9cjKEObxwykHbz4J6L48RTZWclBcB4TKpNtK4XHuo8JYqZfwsWcB5n+/9/+zdx1gWxXHen6KvWHURJOYGAVMbDGJAhYUxd5i7wgCiigoURQQ6VVUEAsIAnaxt2hMgmLU2LBEo7GBxhL1GgNWBAG5z8zs7M7u2XPOft//gaL/eW6uP9/Zs31nZt95dxYe+BfAggUAS5oAHLxtY+i4WyNosWHtd2W1lOzf5rwaQPEajM5GFyyFdd9dBJu0WACj2r6ZGx+cZHAQxzgExcMNShkobvcKwc5Z8hXQW4wABL7Rc61DSWjjQMe50nWzv2P4lCSmuOvYsE16octxMvlNM7Kt8jTKxl1SwYaEtIkVE4Pi3DYr+m0lnDEiX1YCqDnlxBkagWPCp9QUFJebz1UsMQHmveOt2EbL/Nb1M952FSdN6qwBPf+orOtPk2lcRUZumS7dUOeB4oFBkrsM8zZYVYLieNRRjC5y9KChSkYsGqbqSFwhi0kdSSzb+Kv3Tzz+GLRv3842tV+//tC3X382wCL5vP7aa3D88cfAP//5Ahx88CFw+YQrYK211k6QWKlbobQTE7VnipPZWdyOsn51HKCE/igvTkuMWO9RbQUYl+Vv1mAsfa1BcSV10tpbkip1hqQUVnPzi2iEleZaafqUln070tQSFMdu1dDx8mmh3sia0oNYpuLirgsmZmzTXW34lGUPiusL0yPbIaOAvU15wQD4bLs8CVB0PF5nHmHBWXlW5dpRBkU0h1IZXsXsq5Ypzsa3L1XK6rcMQPGkFpt6FdpWFvFLyLGsnUIuEXCxpI+9XrQ2aDowTnYWmzwrPCheSz1aax2f3QUlzJVvVRKWp6FOiFZR+Tflfe7pGJNA9r2STsrh8KCGJ2xPXAMBoMQKJ6a4xBVnNjKD4pxupeK1AAAgAElEQVQxX77oYkbzVVz8G69psbtl35UPilu2cmSi8U86fIn5Jc/palUv/yHs5EweQVl5FznH6pZb34BN4gGHxsDRe3pjWheagTQ39Olp0xdyEaqEM8HepRCxpl9k7PQ80iRACSer5a/DJRrhAPMekk4dsxOEK2r+bceanSESTx5D6Uje/hx2YVZoRNU+w8OL8oRNgnz3LQFdiHMAZPpS5kitZcLyBMX1vCtoR9X2S1FbPIGebw/mlW2rK+NuEoY5dbixCfzr+aUw9ydN4b2zqrTlaj3GK3B+DaB4DQZPg+Ijd36DBWUQsiQUwJ6QCuJpy/dFVQvB8jywXdIJwC3KmoWv3sTxv7UX0/ekG+FZh0eQuGayWWdQTx19Mu3RAHfYFi34tUKRjYuutynNHSOyjgVWRLhJlrhconT8uiuPawRhCE+DuSQiYEJQ3JN21quccWjIkagcqSfy2jeUWCn61fRBb+5qNhuE1SNHrJyd5DSohFex2xYtyE0lwo1O1ItZASguxpErm3P0WEgpyjwVFJcJVqCkrKPIGE92rhtGB/9sDK3CulUAitt1Ugdvv/02dOrUAZ584nGq7YEHHkRA9zrrNJMp7i2TBx94AA48YF/67azeZ8N5AwZxfMJSwLCCrVop4iZ5VZBnoUw1YYfK5G7K3CjLw7ynlZJgK/BWKP+xmzMFSOiQKaFML3UYeWKkvILlKRI7pKSd6bm4lDWr2zIBxFPmbs1aoGddNV3pfZMyb/kDX5dnCg6ap48G17uSJRnUiYI1x6WptpEj2Kj4dDVl4xyOHjPhsoXqPJMYbDYTOkPkZagd67G6er8psMH9zlLaAheKfebZXcGGJ6a/WUyI24DH2q+sX050OPIuVKt24+vNJ18jxdqsJQX3i25DuUaz31t7RbVS1cWyLmNa0qZzIETW7tG950Cr2HoqrHWw3my9LNrDOUbzUEBz3tIqKtvrW1NeCHhkv3fH/229cjbhZH+aioX2nR4n/jwiV833PJTxECret5GTWPLtspZdRfmnaJVK67cstFCldVg+6X1Znyuzonoimzrst6j8V4QjTwfRQPrgMv/EekHkNRJqCBjHuOLCDv+aQ3V4BDIMk+JdpihkOGGKS/1l7htNoSZUZg2rJmv5KnsW+9rI+YzOysmbbFSlG2KEMsoro3JMLaTvKpw0oZ70GNsZ5R6uNNGtLNwcAdAx9zl/ZIxj3TE8icM7oraHqT++iwPXij1OLHCzTzeOPaVa2AFS1wiaNG1i8RQmX6nxd4e5tWr0epH2pwZD0PMzpotiK0LXyU1v3+DQWIdna+pk1r4x60RrLWfkpM+AQF9zrm6MU6wBbw0U2TAJd8jlVjzYg4Zl6igC5Y3PaVVok8QyitgSOlkDKF7e+5WkaADFK+mtnLQbjfka1v3PYmKKIyguYJsIX/l36KHMA03EqxwWF0svYVE0mC2APH4vf0s6/C0MoYK/Idgml4DGwGznVdd2LsbKMl5x4wSQ+GpyMYXfhiwzNaOgjCLQIC+pN/TEm6J1WxmMF2EdHHtShWungVb8uq+sqaJBdyo0FGiO2SvGk8T+sqE47PEX1n5067jd2MZDpGAedMxLsWBDr7GwDejiEKW4/M2d2pAbhN3sJY2SVZuxPKURjcHZyN/EBUqD+tJoXzuuIVM8AORtvX00hI0OOX6WAwJrgJ36A8PnmCOKrgvZMNJr0U6LGCOrhmCsm0+0EmHhwoUweNAAGD9+nK3CoMFDoUeP0zNhUT788EPo2aM7/PGP98Aaa6wJ02+6BXbdtV2UUZ4VSzIxarRtq3mf6DleAwFckoXtjVrvOEvKTTmGXknrazSaVGQtu6KsXl5ZeV4EvShrWsOy2nHBtR0rzd7N7+k0wFsYa2UzpaSdSXQ7V0ZaryXOI7up5o0qP3GGs/SW1auyYcrMG59dFwNBdI85gN1nreedgtH5ZRmHxt7IAAWKgWVbmf2NF58JgWYVvAK+w9NiqiF57Sxqv+egdr2f7wFMEg4KyMlsHpW+FUkTMIq9+laqX8L0kfJz4GY7YS3goCeJGEmeiVsAjOtxCcA7z1ZXtiAflXe1s+m8NsRdVnkAekYyCMgVOELMsrN2Fc9CQ9kOTslpBaHb4tmwpmCdhwbYqOfMKTgp200HV66rhx+q0F+/vtJyZToHhw/oxSdxNRhOqiwsk9Ap75OWXkpGyyBNTfshlQEemdwZEpMYNKqCGflNIjsbM9xoIiULBfpi5jczgr/mGNUEivPf+PuSxUs80FwzhyUGNYbNYJDVhMhQTiAHemplEYS3CNpvgbnctvq6KZZesozpuCIwvlyfyhr13WGuqvwXOwgDHZohaunY4uHMk30y52ZjulM4m68p1jfjBwxCkyNj8RIvpIzGA3hqOJ2liXXhvhH/jeFTEOAOsQvemxt2eKNG0LRpU7ffVpgCly39EJIZYjKwGqnlRktil7OfgPsS8Z6UR49TBrgOMI6U/Lw0Rt9mHVopOeWH0YmVUZZjrtxV89Kulwio75eZAusHNSog/4nRkldHC4r/uAm817u6cGRl/fN9et8AitdgtENQXIBLEbRFoHgonKU6RSxDeec8pEbZ2LhXLua0TksXOpijPTFFIO9DUDxkYIlCwN+p/nhUTMJPGA96HNjPguJ8K7QCsxUoLr+jHEfFpvvG9RsrDGFOY/y22OOD4gyvCygRKjebVliLMYFlFYK4jDk/CceRYeYolnXuhlDGzzRAAwPsMHbHsbwjbZlNYi1A8ci2Eo2MAE7zNkwKFM8bgzBMSBEYZedXAXok5QsoLoYm/85GMBmx5niDxwJYzqA49smc2bOhS5dOMGvWU7aLkDHe6cQuFDN80aJFMOupJ2Hs2AvhmWeepjQ9e54BAwcNYeA8CUDQ4FMNBFxSmZWU8z0BxVmAVdIxhWlruSmtXa2K2fXUBU5ylye2qWtVw7S1UKRvqxlA0UdFsDFPjfJR9fRANZWhQSgvR2edmjpplAwobgJUUTHlILbbwHFaKcmVGAe64x3knPr1B8WlhNBuiI1TdOwKQHGvTREG1DIHxSuQ9XqTGNo7Fkz4BkDx3CWiHf05G3JlZBrfReWgeEaW5IEHOQSBvDEO882dCxLyQbFf8/sk132QI5uE3Rq5V0VjN8q20nsQtmMdQUTXy9t3KCcKptG3GPHQGeBNOTKY2ctPLeV5qiysVjR7fVCLTJZRHrXsBzo9FAl5Ulb1Mr1hZbOQcwIGuHXa5IDKrI+JH145KK5OSAvxzIHiilwlayCyDsp0fVbnBOFTgkEqdZaWOhJy9GmkX72Uen+s5ZCs14hnwydIcVia0NEl5jSub6w6gt1Lliw2oDZbFiGOgc6MxYsWWeA7xDfoKwOKC27BF2VmyVTEJG+MDHCMiePC4bownByOE/NpTOmc005wBXHosXMgBHedo7IKaJXkooRnI1IZ1NGpBU8G63vQyhaceZ9bzwRbrkj3hNqnbP4n6fbENjldX6QDeQNjx6rsZF21zPQUuysn7wZQvNIBL07fAIrXoD9joLgIWskehZJmdYvhpsHaEOwOqxYz9FBIa2A5DB8S/luOB8UAdV0nbVj6oDh7Ge0tzsYApbpxXI84K1c1RrdD6u4ZsgEwbpWWGLy6TKvQXEzxoiF1ZVcAilPlNLtasbq4clS43DgeGv2knOoLinMH2RhlnnG0vEBxc5RLK+vYBjAP5+E54iug+oLiMm+4P+TCEt4w6Tku2yU0UumxRCXZXHnu34QQJemCI2wjAuN9+vSGP/3pvsJMkCF+6qmnwR/O7A2rr766qncZFJUGBCa3IEVhJ2dmOr+mXOXiwsXuLyUpV9SG8sR6816eujxFTTel5cUlpyirVwMoHu/KBlA8f4rpzVEWFDfS3Ey8LJPbAC7KMSol+WkZ/AgvJSPdUbbpt5ChBiXqwRQXsajbFGzAKgE4dM+K7guB66ierkDW1wwUl7YnSBwNKNjkRXVWoGlGa9ofcuAHytfFAS6qXoZFJ4kDO0On42Zn7Q4NxhSWaU4U5I0r5SPh4ExG0fJj5kSMZW7qSzF0Vai5GFgfA4C88TL2MNltCgC37HJro9VZfxhRWbQzIwTGFShOn2vAPGFuhUnK9FoVWZZ+UmbZlWawDBPUsj+qAcVTAPGQwKVlHAPdPggZgswCiLvQKXxK2V6mqZjiixczGJsB2g3xjO7vMrHFaVgiAKlIAG9dhkC1L8zpXzZ9RAfyT/aF/dr7PZqn+S7MUyZlAYAehl3JOz3C3cDxvb0n2F+zDDREOFnnIsPYOKB/4RggU9yNI4PC0t90ueaSJbB40WLuFeW40HJL/65DzEodfcceBYl3scKRIW4v0UR9ocPlsCBzJ98ZMNfrXPeEllm+/IpfJhsud5TNfPmr6xO89NNd9CqdWJmgiK39vDbk5pxzxCOTTyxkUll1qwWjeXjK9/vKyRO3IwyOUFbPovdljvqcujaA4vXp9Oy3DaB4DfpTxxQfsdMcG5NKex9jAjnmsZTqZJW1q2gozENBr41qzVoPm6rL0HmGQL1lWRkDFj2gFMdbA5HayDUqu8jAk/KioHgQKzs2RPy909ZcF/TOxpnibpNtjl4pIera53QpHzlSjJYEUJy9zKL0fEZbOihu6mDa5m22DJMcvdLfGChu0GRR65UwcmzaDIjvKyVt/FrDIEVxGaXB1o8CxY0xjHVu3MQdG8sF91PLSpQdsc0ZhlL5+98fhRtvuB7uv/9PMG/eXJtb8+YtYO999oGOHU+EFi1aZm9CLwWUG0BxK0etVZvCyU0c0MRkDaC4yLJKBkHkZq3ggbS1UIkcSxl+0UcNTHEDFBP25caiDOAoAsXzQHAW+35oshAU8YHg+oHiRs0YZRM/9h5lPpnNDwMq2e2mgDdiM1gwowCVKgXMUwH25GWHCV1g1HoxxVMWlN4QltgPlF0R4B2CPB4uHXQA2YkJR5LLbIay96oPaPzl4p5I3zhAzLG1bTIBhsX+UXekWLso8IbEmItuPplJZwFowxQ35YiO0yAYzmubpz396Pcr7zF4zbjyDXBoSTH8jTskYoAHC6K7f9OAB6A4TYN6AOO1BIErmOKpSZd7ulr2R6WgeKl8CyrnOTVzTk7EAXTWUfI9kc7MRZpEajMxxPFvBGQtIO6UgQopyhcr2tOpISiuQhf5GHamMW55R8FuBcwHhm/oBMs4Qq0YdyB6BqA3afSEC53GOjRHDGT0HKiy8MMZrJxjzBL3Q03JiXAeE9ad+F8EvdkByLaGxhQoLb1nlZAHilsLVV2Imgugk+zicaWTABQ/XoBngxkYcedjPMIaD07My3CHoKjSGWX2kq0/guLUB9wP2I9Uo0Z1rq51jbw+Wl6CJINpRUDgqL2UUsH6gOJl9oJ6H3WfV6DbS5tSBozLvFIYQENM8dJerShBAyheUXfFE4eguIDKMVA8drNxXhXIuEwIHREDt7VAz8s/L28NinuKUAxhinutHsuCdkfONARV1Aa9J3RNDcOssFAP92vaeyv5sBPAr563wV4KrMRUInb2uw2qa78A4zlMcVMOx4kUb3B4mYohMCfGFGcytaUXBUPHGxIKVeN1XMg44r6y7dbGWABqZ+OlmyKjgt44IgIHAesMb2cZRyA1ayrHycC2ZV7M9fJjTlR7NZ5sOxnGVF0dNGncJL4cIhvtFNGQcsQtZWP2xeefw8KvFlL88JVWWim/6CQFnAYEprSP0iSVmZybQSyS0ZdKMvbS6q1FJSzxWmz+aKXUY0Mea3Qt6iX51rL3y+ploItEr4TUrFY1TFsLDaB4RGcmrLykUapx+JQ4mMGVLSITxMH0+PwIN/15p580Yy+2oasKFLcxxZUdFMVJ9G46n0kmdUxhilsAvmTs7XphVNPT/5aRqe2CgA2ccV4kzDVbSiIonqubQ1BcCcXMN9a2LZnpKTrSss0iElP9pEktnv3tHbWXUfXzYkeLgfVk3WlbNzyur9tuwCqxl8SW8mwAY0s64ExdYq/CAdiZaRiVwXbBXrDpMf+FYalikeN70d2OVKHYlsbuzgXFyX5JklK5tkPS1KxRosprWqOCE7Ip0/MJWdgkaaC4gmejS8YBuZKxL48DVrid+wKgGp2RWVeO8MUAI8YS53AeFhj/+msKdah4WZyZmcMChtN/iWCVZYpzcuP40YvNNitfTmjg2tN5tsl+35TJdU+nstJSwxkym+MgfCgTbAbBqZMiuSw7V11fcwDd9L8DexkfQYCXLz4Vtjoxx80uQ8YPA3/qR8iCMbvPxxUYg/GcG4QxNLanAAQUF0efDCXlo0FMDygP9uhm7jhxbD+sZFmZtLz7F8Y4ho/BB0/44+WfdNLf/FaUuXZkyOR2/hE1vxIB6WRQPM/YCivrTdGUnXhCVxaB0nk6PgJUJ5SUnyQBGNetbQDF69XbmY8bQPEa9GeMKY4CUYPi+G8U3Hk3G5MaEo+2AsPLQHHJl3WuE/waFM8DyEPwW0B437vpbzSJIW7CgcixIAFWpb2C12qQOxfnjfV/RMiG/cD/FoNCA9pZUNoHxfF2afbq6oduqTbCWPJmg53LsWC1Mnzkex3DTPrUGTssue0FkIWgrzH2jWGljQr6W20avlFQXOriNL63KbZEgJgVHWyOpV2cpYmxRovB6fcM4B6C8Ko+dg0ZJ4dzePD6KLxgxMP1E7YnKRvhWoOjSWWmAYHJoi+pzOTcli8oLvfwJlavphu/GvdbTeuW2B8pycrqReu3LJEtqAEUj9r+1Rwp1Rl9h2KK54HilbAJfSZsdnLmgeJRcEHjD8E4adsjnOICYGbGu+CiTacatePYbFVz1lhloHj6MW2qt0Ef6sUUr1ROJoLi0q9ZoNu8UTZGflrD/Cs7nZXThpCpSbZlGJrEOO6lDtapEIynP7/lpZ9IvmVbnJmTAs4IaBR3HPnhBP00zi41fEtln/mgOE0JdaEhk0UkDjm3kHrU/i5goUqn7FzqdtlImH0Bt4dHNbOHCRaT80sn2HPBtEjRfbVOk17LWpdcnl+yCi/PChgUT8ixSKZZuasSWUKMq0QGKFf7i3BN8ZJBENFc9GhYt/ayTQJfGZj96quvzJ5bXY5o5raAqEjmioHidu+s+iq6LkOQW/dt0Fatm/Ly8vRHLC8bAcz1aQaDUPJLZIqsa63jvD1wZBw9EJ0zMPtICTbv2N/c5/g/BsDFSUEAr7nHTPAHvGiTspMwT8iWVuWLzBBgPJyuGrsRTATLIexGYoUjhoBgObHEjePDLF7pkxDrcWQ339kd6ohMX3p9U7y4BJvBshCrwXjrEuYHWe1NV2pKsc5xPpc9pEv0xdDaqavmHhMWyyVXCiheVietI32/TUoNEnPPA6UzTQzKLO+CSAVy6l2ERQT1awDFE8c1MVkDKJ7YUUXJwpji2lBDQSDCVx/rCfPTgDjJwMCQjAluSRNeVqmZJgKaa6BbytJKQQssZ7Aa0FmB9ahb8DiZM0yNN5R3f9YgdjG0pObZSzb9NhW/1zo1NIa1Ea7rrgkisjnl8WAFJ+9F4VpL34Ly5mJJbaSLgpJwMYCKR267ZgOIlLEoCdN32jgKWVJWLFq2uWwiRDIGx5TFde66NmBqB17oWjPFTbnWWAo8pcKQjRpm4jy3DCzJTIHiwWDnbWpDsNyC6hlj0fWfjSletKBTN+mJ6WrKGE4qs9ageA0NDms8VWVBlErr0PauhCHOEqx2j+dIq0G2Na1bDerjDNTixUQjnVz5BlA8YxtQ/yV3YHwwvoOguAY7uIvy+ygOcseBRWPJ2DnLQKOa7RaMiYxUBsiMj521R5z6s5mRPSMO+mCzaYEPT0c2gOJF7EOxxSJ7Wtv7xe8SdFVenFh9+SMb9lym/V2frjSC0jK91fzyQoPIfMzOX4+YogksOs/YOhH02HxjiTQegM0BkDxZpG1WRVJBXBHTOpKIA73s3ka+1cxwFTrF7jEMCE69oUB2ykeTgRwC7i3MSoDxekrZemvVhJlW7zKqzaCmfYNz8GsMs1P5Ezo/Y7LdAxo1eO7h59oB6AOwS4HBb9kbCktcM8a/+mqRih9tgEHNFDd7wQwoTvOY/5/b4WWdka6qcUeltDtMl1mjpovT8wsUnJJtTg1KD4fOWds0twf29Kcm17t9mXMSaGoU72NCpj792zhVcB+P8d4R5JV2E8GtTohowKFCzKkZLUMkzrYRyHY8RO6QcwSzktjwFJq1Dpo0aUoYAskfcXqoEzQCitNeM5jgDhiX/W7EOI4ttKR9H58QovlmLtzkMD/sSMD24klpCiGasJhDUNxzroqNQv2j8I6i5RzqnTzwOUEkZAgQiWz1hKw5SUrdAn1TjSwrPYVdyE5n+dEQUzx5VJMSNoDiSd1UnEhA8Z83/xIkprj2ruLfKLxTQHEpKeOdNS/CfLVXU96JJ5ttSGasa5A9djFneGNzhoGhgHEQlnUOJVjKzPZaDPguA8uNylIC1Qe+HSNflKJ7L8C33PLMRo71+oqxYLzQ2ZAviaD44iWFF23SOCjGQCEobgSy6/9gwxsTkhnm1HIGxaXOxgIoBMV1+7TF4PtW3NQpUAoxUJxNjHy2W3jxbHRlJxogpQrNrlmrZesvbZLqtixA8apUfkF7a52fM23FqEmw+zL1q+abvEY2gOI8xg2geHyGsJwsn3F5m9yKhMl3FRTXIEcCKJ7Ctg11SC5zN8FRUQRQMFPcNEDJ9WJQPKLbaCLVKnzKd4QpHlscWneW6dFKN9khcKTmhp4DZBvTBGNQSeaAJcWYd1L92O/uNweO2+IUqC1McQbiHfO1CBP3Qq9YUBvZkEzUcAQSrqGQX3jvoXU6QeI23J8kZhzB3L1jTxoaPWFCA4bAt/xbHAr21KUC1e0pSglVEYy/j19kbY9yKVyRtK068bKxiqqujvdhTfuoalBcOyjF5nNyVOZ2bA+QAdO9NSpyj2OIc0xrc+rBXK7pxxRfCosWfUVzXN8jJYAq/iYEqSgobgyjIjZ10T4m7uTV/eGPeVFeVtYoHeLvUWU/6XRDYX4R2WrTaz2ndVYgmwUMZ8cEh60RhwTj2zzmQvrTDnHGN8ydBZTMkPiMvBVgmp1qvOKIYU1j2ciyv1lUuctSBRRu1KiJJTpyXhHnBoLyCJxH9VAxySjat2X6SpdjHDP4E4eVkXBA3B5kuOfhSzobsXtsG0PgX/KtVFdKISnAc47oWuageLA+SyVoJeMTZlb0bUm+OI4NoHjp6FSUoAEUr6i74oklfAqC4sN2eN3GnwoZ2SEb28qGIOZdHuMpFGQCnIrQk/daEIohq1nh8l4D3xiHC8Fi/VtYHtWrDqBxk6Z2M8+KikE4DUaLIvN7LBUUFzqx+lpd7GPLweNMVqO741Xo2SVHhBX+DhTH5OHt0hmmuGWfsKFvlWdwrJP7FmAJXrhiyrJlBkeNOI4517cIFHchXIK455o5FiqTbwMorhg7jhmdNWCpA1R9i5Rz6Mzx5lLQZjkqF+tfLpLnlDWCigCNVAWXmO6bYYpzT9Tkscbjt2/LFm1hJdE6gg6qUY/xNE+cH6ljVNO6pRaakC5eLzdXirHf2Jyq5TxLcxClbBISukKpIwaFMlQhlUkDKJ7foxpIZH0pc8Ldp1EEcoQ5O1adzw7kdNkZHIIODF6q1AmAuM05klYDoqFO/CZB8VStYU1WM831Nt86ETQXUmRhYBdVsqas/s7YO5pzaewrj4cZlKLtOP1KIacVSyDbLp9JnQcecR8ZcFyx7jJz2gBH2fXAJzbxeLtwNmnsDFChgRCZ4noNFJ2qYLyJJ7uQOdCmRqCPbOUlyMo07y1zO3uXD0FO+uJ5sVup/9m+tfkIuKTtdstCZ+ajAI5ij9u9itkuyOV3MSTKG88MgF8zS6mi6RxLXPG8q3eJ6RnU0v6gyV8VUzwOiocX0+atI91a7VxyKmApLPl6iee00qFTLDhrY4rngeLOkZQLitMCk//H+qXMAV4G9qe02/aB9hQJ6c0JC6UVfUdpESDPQiML+nqgOO6DI6xhd2KagWy6IDNgigsLW5dAeIZcKAzAzHHD8pa/V1ppZQukE4yhFpo4P1BWNcG4202a0P9EnthQOHyXrwuZo5x6WXcgM8x9ucNjHfvNzUs1DzK2Yqp00CuVcRAsVOsGOycLlr8GxUWO84Q1DlbBfmoIipfN/9zq5tQhxRmUS24L7IxM3fL2d9X0Rwkwnpk3qiM6TG8KLz+/FOb+pCm8d1bqHEmX+9+3lA2geA1GXMcUH7nzGxYctoalMehCQ1S/92xzJbFDIF1v3jOGrz5KaDIUT2peMyW/sK6iCBgwNt5Go3jqzDEiVxfHQuFy8tjfoerIS5v9HhWUeIedUg80m2W2mN/V8UqrTG3f+nVhged6iRkwjdlEsC8d80UMdHyPcc6suguAc8kR689GvP0lGBI29jjWuYvTKP3J+RukLQa1BJ52jCM2b948+Pebb8LChQthzpw58MUXn8MvfrEprL/e+rBZi+bQbJ1m9uiTto8EyMmKVwXyqPJwfnz66af2JAS2E42KNddc0/dIqwwFpF6yeAl8/vnn3imK1VZfFVZZZVVuemTTLR2HMf3wW3H84O+rrbYqrLLqqtb08A4z5Cge7Kv33vsPvP3WW/DGm2/A3P/9DzbdrDmsv/760KJFS2i2bjMXF9BbqEWqyp9LmFIu05Q3uMbWWmttctJkPd85edcBLPpqEXz++Wfe/PEv6Kzp9sUYueXKtnCjXYGcxTH96quF9IXuozCLL774Al559WWYM3s2vP/++9Cy5eaw6aabwc83/QXNv2Co/M8rBM4//eQTeP311+G///0QXn3lFVht1dWgecsWsOGGG8Emv/hF9HJU7rHifsM+++zTT+H999+DDz/8kNbs7NdfIwdly81/CWuvvQ40b94c1v3BD8jIrtWz4Msv4fXXXoOPPvovvPTSi5TtFltsCeuttz40b9ECVl3VrL+EAhA2dzUAACAASURBVA08kkkpbSOnoXnw+Oaaa61lNxbZ7LOyX/LBdWrXTl0jWHNtXjvFz/IDxXHevvvuO/Dhh/8H8+byOK6x5lokQ3iebBrME4mdWdaE7Hpm2VckA4I8I0xxktuffOLJ3pVWXhnWWGONJHcayrOvFvI6pbVaV5cZEzv7qaluLLS8Ezmuwb01Vl+D4l/i41iwnFsoK1GvLVz4lQXyWGas5c2NPFCcy+T+lXqYQqgc7IuVmq4ke0GTktP7+/oSprYaQttO7xMvge3/UHrkgiJquD32ofwuPho9LSJqQsDa0KFnWkxfuyPgvEEWHW2zzpyoDySh+cxVTSRIgayM2A4aROHxcEBtqWZWbDqphz7a7rfFdVTceeY3SNeDbXQza/V/vTAl4fcMCln7XpiRplKWDWsYrPyzAiskDjLFRpaPeN1oW5bfhKFY1JiabD2ijL33xYyp7UdfbrtvzCjpMCvm5Cz1pQGZLHiuWIyOjOKYjQ4IV/fvyAlFFdtXbGUhJDj7VmSIq1fJklCvtYRyPxfzPnXu5X+XW1nleXzzKXLIMF5Hs5DwdmER56Hdn2oWcyadX15c1vujrBnl2uHJcoTBWFp/GMeaAFphK2PoDmYtI5HMzTOe/8IO53lqWLnmZHUYOsMuW1xThhFdOnZRma0kqZExcvLblw1qvRuCm/SvBC1x8kG+5LvQSH14+1cR/dxP4gDTTjqbt71fjcuXdZ9dd47RjHtqColiWc4BWCzyk8aHdbhs04Wkp2cXxtGm+9CsjjCOOUOgw3FEm7txE2aBS3hVR/TT7GqZtSqWvJFlengIjA6f2E8eQp8zAxIJNtq20PNLZL0YFm4vUX7CLA/P8fd76ZLLRRCL7VON5yG33+Ll5JWethPOpgptCy3t5e9omdEhT+yb2BgbxVWUQwMoXio1K0rQAIpX1F3xxBoUH73Lvy0QGIJEIaCdWfcRxngRKM4KvNhg14BhWXk6hIqwxkUp2dAvxutIRyCVAeu8kEaZRjYdVnV7CHQae5yAQ6XUwraI95dBEmEFO/EV009lQ9+orjFvmYUlZoSWNuAxDwRAzvxDL3jkkYfLssx9v+22v4EtttwSdtt9N/jdb7eDtddZ2/mUA5ZVLJNFixfBKy+/Ak8++QT87aGHYNaspwgwLnpatW4NXbueDHvutSeBNdpACr97ffZsOKlLZwuglTX0hI6dYPjwkQRuz579OnTu3BFeepHBt7LniklXwhFHHEXJbr55Opx8UpeyT+z7SZOmwOFHHOnaEuhYvQbffvstmDjhcrj77rvgnXfezi1jhx12hF5/OBN23XU3WHnllV26QIl9+eWX0KdPb5g65cqk+rZvvwdMnXY1rLvuDzJAz0033whdTuyUlA8mmvHAQ9CmzQ7J6SXhqJHDYejQwRV/V98PZjzo6vv4449B+912jWbZfo89YdpV3Ef4oBzCuX3l5Ek0bp9/5gODmAbXUc8zesHvDz4UVl99dfouxtYvM5jQmXT/fffC5CsmwkMzH8xtcrN114VOJ3aBrt26wU9/urFNFzNkEHh784058Ogjj1CeM2c+CPPmzi3tzuYtWsJxHTrAscd3gB/9aMPS9LEE2HePPvIwTLj0Eio31nf43RprrgkHH3IozfkWLTcvPGr5+muvwvHHHg3/fOGFpDp17nISjB5zkQHd3eZi7tz/QacTjoUZf/1zUj7t99gLpl19Pc2Lxx//O7Rvt1PSd9UmemDmI9Bmhx3t56gTEPx+etZT8Ne//gUeevABeO21Vwuzx3lyzDHHw6k9zoCf/eznBozNn4U33XgDnNjp+OQqz5j5MLRp4+qIH9L4HIfj83xSPucNHAR9+vUnvUfyrPeZMGXypKRvca1Ovfoau1blI8Tjb5qObTkhKR9M9NcZD0Lr1q0p/fwv50Pfc86BqVOnJH2/++7tYfKV02Ddddd142VAlUr1yb333Q+tWrVy+2u7hwyY4wq0iVVS22llbL+iRpZ+q09DldQpr57EulNHyzGdV64KW1HIxKpwI18ILjpU0wJpnj1NjXGgeClQGWGb5/a7XqIhOE/KxREnskCBu2eHQ6YohrgB3izoYMBvJqK4sAEOWJcailPGgTzUes0SFwa5ifmq3zmQwwfSU07LEPjFjBGqTEyv4hsXZ9YfE2Gey8lV7A+5qM4xwblTXWgWc2pSEU50Wge+MTuX66VPePpkFKqRYYsLqOn3bN5MCEBx42gqnWtJUosTJcInFeS4vJPGma5ciwCAC0HxesnQODCuWx/Kqix4blykxDI28cQldAeC4gocx/VEjHLjJLTzDcOmCNBqT1GYMB1mcD1w3KwjAeBTR0s7Kb1vjAxBEJ/XiHvrO+iUI9KsK/1evsI8MC9qpxc7Wns+zdy14Hcgh6mNTg6af1qdIquKZJ5x9NFFrF7IJyeE7bgZwl6sz0QmCB7AwLnBBYxTDmN+y0WZmJ7BcDwtb+SHSS8rU37XTmDfQWzmuKlQijzNJxCGrUqTMoX62A4qO2+4tnq9snNjmT+miNAZZU9NxE7hJdoS1dSd4Sil5HMZ4Dr3nJ6S7vNshsReLS03nk8DKF7NqOd/0wCK16A/9UWbqaB4XrEiSMNYUKSUIrGgUgRvShrMX4Bv5yk1rAoNRssGgGJmMfvZqoKYMIs01PdGR0DxyPETAvdD4WX6RLNfxCjW1oA23CsBxx1T3LGhPM+x4b59PK/+oLjupnXWWQc6nNARunXrBsgAzj02DADIlr300kvg2muuho8//riq2Xz44UfAoCFD4AfIRvUMAZfd7Ndnw0lduyw3UJyAbQLFb6o5KD5//hdw5ZWTYfSokRm2ZVEHHn/8CTB4yDBYb731xE7yjIgGUDx9+s148G8WxGdQfJfox61bt4FpV18LG2/8M3jrrbdg2NDBcMP11yYVdOBBv4dRYy6gb8PNexEgjsba8//4Bwzs3w8emPHXpLIwEQLXg4cNhwMOPMiAStlPLxk/Dvr0Pis5zzAhtmX4qNFw0MGHJLCk3ddvvfVvGHRef7jlpunJZSOIO3DQEOjUuUuGeS+ZVAeKj1VMdNYfKxIo/vdHH4FBA/sD/reaB8dw1PkXAc7PIn3UAIrXBhTXG8WqQXEz0BaMMAIk/HdsPuSBMTpt0mY2wpJn28sHKDymeJnnL6gwASOJoLj9NK+MxI2sgCJloLj3XhEFnAFqapRSbr33/r7d6hE2MuQ7Pm1pzt5bVqhmkBPRkBkY1P/IQhWWKrMv5cmJI44AkQLF9bASMGTea8eBmNPCrJT+jQHdOj/fns7pSAHN8cOATe6fmpTwExJugsEaYt1S+AEMwcLMTR8oF6a4Y3Dq/Yh16iiGus0YQzGJ4NV7DQFrbGPzJ4kekUTII0lV1HtaJpWyDBN5F8L6Es4TU2ZCh+0NiWSa+eqtgtheU5+oMMQrTzRlTlw4Ie7KYWcUO6/4f7gWOWyKYYybsEWOKMaTnEhiBhT3gPEgdKOAf8rPZ/wF+axdtfpdpwbt0fIYAXxmf7OG4P9TUkSIXrI+5QRIkM4n1TG4zXJDAd/GgSr5e+/UflKDoLp/HfEO5aS5FJJId1yOYCFSrpa1+LfGRTQ73f1eRyFV6MJMZIOb/wnOIex+q0esM8NfJyJTPH0VIf+JXE8JUZIbuqPKJZpkR5gTDW683BypdX18CcCOCY8pnnE45zPFaylnA8mUBop7SpAXTpK8LrJHYk52KScE2I3ACMu0oPiPm8B7vctOzlY5sb5HnzWA4jUY7BgoLoohVB4i2MuA6lAR5AHi+vh4xqDwjpNmBXzY9PACzpCdLZ5nVDAhUzzWjVGHn2LV8DcBKJ4Tj0krZ+PzzWEwagaLqZWXZ5IYM95iCZ/iQHG+2dl5krEuGOrhhedfgH889yw88cQT8MwzTxNYLQ+C3Jv/8pfQlGKxS534vwsXLICXXvoXhTYJn/323x+GDh0G662/vndkWbdgwYIFMGjgALjuOh8oxGPfW2yxBZX74x//hLLG4+5PPfUUIAgZPid27gIDBg4kZnesh5Dh+tKLL8Gsp2fBzJkPwFNPPukx0bG8tm13gd12bw+77dYeNtpoIwuk4RH7f774T3juWeyfx+GZZ2bBO++8Y6uA7NqddtoZDvr9wfC7320HzZo1syyHuf+bC8899ww8/fTT8MTjj1HfagY8hpbYffc9YI899oRtf/tbCglDs0oxmfQ8/N///gfn9usD06ff4HVB8+YtYPvtW0GLFi3o91dffZWY/yGDfL/9DoCLx18KG2ywgXNWmJxw/b355hvw9NOz4MEHZtD3b7/tM9B32rkt7LXX3rDrru0oXAUy9EkmBCyZufPmwrPPPAOznnoSHnvs79R+HS5hm21+DXvsuRe03709bPPrX1MYlmqe9957j+o788EHYOZDD1JIjWXxIPu4TesdoP0ee8COO+0Ev9pyK9t2DOGAffX4Y3+Hxx59FJ566klbBWR9X33tDfDKy/+CwYMG2PohsLhz212g5eabU9iDJ594nOZ1yH5u3WYHmHDFZGjREsdVOfByGoljeM9ddxJwjScJ5MH649zcvlVrWGPNNeDzzz6Hxx57FB592D8dgunGX3o5HH7kURzLL3gI6OzYwf66fatWsMOOO8M222wDG260Ec0rBKPnzJ5DoVruuO1WuO++e7126TLK9AgW9OQTT8AZPbpn2NxS9g9+sC714ROPx/tw6PAR0POMP0SBcWTTP//88/DUk0/AjL/8OTMGNO5tdoD99j+Q5jyGEGli5aDrH9Q9/3rpRZINjz/2KI1nyLxu12532Ge//WHHHXeGLbbcCppiWAuA5c4Ux3m6e7udM2OLYVIw5M2vt92WQ24AwCuvvAKPPPyQN5fwd5y/U6++rvB0BzLRcUxmPjiDTgA9/4/nfJnVoiXJvb332Q9++9vfwTrNWPbpB8fnhRf+AU8//RStrfBkAs61vffZF/bccy9ovcMO8JOf/NSEc+INKZ5qeHrWLHIOPfK3v2XasXPbtrDX3vvAru12J33T1MgzXQdkiqPT49mnZ8GTWp6pUx4sz/YAZHnjWlgT5ZkR3LjBf/ONN+GZp5+GBx58AB55OCuXUX/sscdesMuuu8KvfrVFjlxdCv+bOxeee/YZahPrIl+fbL311qTD2rVrB1tttTWFYZGnDBAXuyQvvfs9C34kbWa/TaB4ipJIAafdwffiLabOy/vbADXB5jpxu5rSCkoTx/01yOQAbUqvjA7Cn0zcW47LrS6NU5lrNjcBcAS+SQgBTkh5eXnLxYCGNW7DtTgbqHFjPGXpvse/vBP7Boxn0IfeWk5JBrQ0PSbpbD4RXUfrIQMw+Tla8FAuJlTsWgcs4mV3ja29RXlKrHKd3oQoFAM2zhbH8utgqbTV/pchjoDg580P5FEu62fZl7CMWxAFxbPscYnmVQSKa5mYt7fl1ii4NwSKY8Cx/KaBc5WOQxfJRZsubMoSCqHCoG2U2W3ARmQf43z14umbRWfbG5GNeTrAB/Z9B5mesNpxJkJLwOd4lCsX+iSqm4I6cncZZ4Ep2AHKDswMQWObt5FdDI6z80/6kcBvYeIv/ZpsZwHFtVzUIDn+zbG//fBK3NWCA7ADDIvE0Ci4B2/cpLG6V8yFvZH6WIeaZ8SwfGByXkCSU3JBj2GKbV5rEDrJjtCguLcWnHCvtf60OlGF4BEnibWbQhA40v/LQnrJvLZ5J9otnnOrrGIFLPDcvhavWcBiD8H4BlC8rPMre98AilfWX9HUsfApISiuBbV4N4uKFhBYGwNlTPHQcHDKKGvS5wlsqZvHAtfgel0dLF6y2Cgi/3IdCWFS1qWW9R0eFyy4oMDvDxVz27Pu2UCiJ8grSUF5FUcGiwLF1TE5DYpLidrYwbjAvU4/Hf7+90cpRwSLx467mMDekCWAAhFj5c6ePRtuuOF6uO22Wwm8luecc/pAt1O6kyIXFrcWoiEofthhh8Mp3U+FTTfdFJo21SA8f4VK85233yGW9B133G7LQVAbw1QgyBHzgNK8oNu0uaVz5syGLp07WeZ4u912h4kTJ9OR9by+lt8R4Nl3nz1t2X37nQu9e/fJnzZKoYw5fxSMGDHMpsVwKUcceRQzsVS6GCj+0Ucfwdlnnwm333ar/f43v/ktDBg4CHbeeZcM6IeA0t1330l99frrDiw+6eRTYOjQ4bDqai52eazyIXMcQZZrrr0eEIAPn4wxEyjRUaNGEEtanmrDpWQKDnYlFE5liCsHw7scddTRSQd7xRjGdp9z9lkw5crJrr4qXAoZqQVCAhm4e7XfzaZA8Pu5554lYBhDNJzxhzMBnQth3HBkkg8fkmWSH3Ps8XDRuHEEtBWViwUiCN3ztO42pAmCujje3Xv0iIYtQQY2lamcUgx4XgttdsiGs9GgeOeuGErkwtL43cLyvlmxvHdq2xYmT73KC9cS69InHnsMTjm5K4XRkOeY446Hfv3Pg5//fJPMWv3ov/+Fi8eNhUlXTLBAPPbBpZdPpLBEscdwhugVltOBwqlwuA4Kf3P1dSqkhky4/O0/inQExI8/9kiVz15wFYZL+QGH0cFHbEUdPuXgQw6DyydcCWutLU4iQnwoPbPRj4MZf/1Lpm6hzEJHzSndusIdt7Os0OFTNCiOoWyGjxwNe+21DzkzJB/WxQzA4Hq4687bYPDA/h6ofNzxHeGiceNtiJ+CJUGv8IRE184dbbKp066FI48+puwzfm9QiMcfewzat0MZz4+ESwkzia2TMJzKVltvDddefyOdkJABiX3nwpkTOkhJR40cAUOHDrHFznhgJrRu09qqb71RYdno5s38+fOhb9+zYZoJp7LlVlvBVVddC5tt1txrRihTsxvGpTBmzGgYOWK4/e6+P2G4lNbZOx4igLQH2kjojpwNsq5YbOOatJldUUBx2cwlaQ0HaSUxxTVbStl4Xv+lbGpVHc3kzUO+HdsyWCT6xKNmL7JsEkalHx8cQXEG1Vy8XAdYO3aqZk/S37QGWMMyUC6VCb+h0s1LB/jwr+HqNA4FK6l8mZxiM+emkf6lsAQ6Hq+EeeEqNkY2uAW43b07vP9w7HHLLpeL7xUrV0AsdxmcPlWrw7CwPJbQKSQWg9O3em+ih5ubU2y3pAni4lTfSVA8ApTXEhTPyHntNIqGZHGhVuw6tek0U5zXLq5XYYvzf81aDFlfAShOhDULAgbSLQqKm7Wrlqm3ZiOAf0av2B8YpLbAs62rqYf4EuV3FeJEiY+Mo5L9Z9x+esz6djGkTI0t0qllYVa+OYDcyAXjcJDIL04Ost0QAuS4x3WONwNae7HDObZ7k6ZNiYyBewZ0WmiSHRPzXL9kQ6IYS47jp1jnpJyYKXYclkiFFF1VgWAp29/QkMkJe32CIKIaag2M01gHOlvr0CT9X0FfpCatGhQ3nZncT+FY69NUYWWtfRI5PRLk0xA+JXWk09I1gOJp/VSYSoPi5+/q2IWhoewLYt+bGQLasRjaoQGXB4KLsSeV1qxzz4MqprOKaybfhKA4liVKHmOpUT5GwGmjPmR+x4xm/zejUhw5Jehr8fgahSh1jhi0WsAaje0xYlKMfF04xhQnVolseCXOZnBkKjzW+8nHH8Mfep0BDxsWqQeKi1ZSDHn5Hp0NkydPgtEjR9pqtGnTBsZfchn88Ec/zMYYB4BFixbBiOHD6Dt8Lrn0MjjkkEOz8zVQ+p988jH07n0W3HP33TZtz9PPAATh0aPuO21ZMGtQHOOEd+1yYg4obhvp1SMXFO97Lpx19jn5TLEagOLoeLj00vEwaOB5tk777bc/XHDhOGK1Fz2P/v0R6HZyV3jHsL4xpM11190Au7VvX8huqxUojhcw9uzRHf74x3tsNWsFiodrYiSB4oNsOQyKJwJv5itsNzofNCj+gAmXQgZIySWXeCKgfTs/nAoCjucNGAQndDrRj+seDBw6Mi65eBwMGtDfe3PZxEn0bdHz6isvQ7eunWHWU09RMgSD8VTAEUcdXRiqBE+F9O/XByZNnGCzR+D5orEX06WS+tGgeB4gGasjXgTbueMJ8PDfHrKvb7rtDthv/wNym4RM457dT4E/3uPW+KChw6DH6b1gFR0bP8gB18r4cRfBeef2s2/a7rIrTLnqathoox9nyksHxcsBcZoe9QDFe/TsBUOGjVIXWlYHiiNz/rxz+8Il48dSezUojkzjQw8+ED744H3A2OZXIeivwHpMr0Fx6bA/3nMXdD7xeOtsQBD3+htvhi232rpwXsrLMJzKigOKi2HPY4HyrMdppwbyDGOIt7H9UF9QPAV4xvXRq9fp8Kf77rXlVgSKh+CLcicXgdwpdcubEKXfKl2ZCrTrsgSADdlyPuhcsA3UoHXSrK4cFHdhPhwcUQ0orlthIOwMMC6gkjTFB8Jppbs5S2CR2KkuZIENg0JH/QVoM+CbBc9N+BME3FSIAgsCsVDhcAICSkUREMfKlf2BBnyKh8QfV20b6L+9fHPiP7HNbC6mt6A4A3VSf0zhg+LExTRAmw+I817DvPMAcQWkI1M8uKjezmMvjArOG0PoCRnjOnxgTtt0+JgUECpxGVCy7ysoHtvLxpyOstwy78xA6HzKZGUWEOf17MKnBKD4kq8pjrjdT+vBl9PDdRiig2NTa2dQRmJmWNgeEm73nJk9bc6Es+C5AaPp1EMZKK7DoMgpCXHAmUnLpyeMhafWg7B89aRl2SbOQB8Ad/IzBow7OSryzrivPBA8zAP/rZniPiGBU+NvOBYrr7IKNDJhU2w6c+8CSRYlo8QB5q1FGS/xI3rO2WCFO59kwtJPhFQrEQxlQsm0RcbVG0sjhBJrldA+l6QBFDdz0h5lcn0Tkw++May6ugEUr2jeVZq4ARSvtMci6TUoPqYdh0vQgDixbAPgWQPcIViui7BKQh8HMgl0GSHYHRqx2pCV/MNvdFm6ft7vePyTtQ0zj3n3atoriijSScpDGILiObanMaq1UHXKUxSe307/vQ/Qh7HLy7UMepj1oz3SnsAKjvYiKN6r1xl0zBuftm3bGqa4u/jLMsaVssX8P/jgAzi9Zw86No/PJptsQuEffvWrX/oArOrPcePGwgVjzqf0yPbGo/CZJ/SEA8Bf/vJnOKGDu8gNY4uPHDWawEAPFLcnBZj5gM+c2bMjoPgkYkty2Ihs/xaC4r3PyYQjsW2oASiOTOMOxx9rw6FgKIxJk6fApptuVioB0Hi45uqroGePU23aY489Hi68aCysvvoaud/XAhRHAOnMM8+AO26/zSvn+wSKN2/RgkKSIDs8BPFjq/izTz8lp5SOPY4nGSZPuyr3kkoE0wcPOI/AYHmGjxxFADLGICx7QtAa19BNt9wGu7ZzjHfMQ4Pik6dMAwTPU58wHjnGSz+t5xnRz1FmT7jsEjj7zD/Y9yefcioMGzmKmOll0o/78HSPAX95jmMhDRQ3cfhLS64fKI6xuhEYV1qjKqY4fo+A+Dm9z6SsNCjOLPajiMWOzPQJEycrZjqXHAPFkX3e/ZQuln2O6e65988UriPlWVFBcY75wO5lBKLxUurbQ3mGF2u2WXageAiQYD3OObs33HXXHV7XF4PiNLKKzS5IjBnz+Fl2L38PvPBmaYQRFJkUZUCPPi21LEFxDQaHpIBKN9QWdCmSDRqUEOeDZlOZoaEuS2Hf5YFSkdi7FmhTR80ZLNeFGltYxe52LEcNgIutLCFUGAQPGZAhoUaKIuaqAcXZynKxtWW6hMAUdUnAiBYZlQd2530jZcTINXq6InCo7WX5W7dTlxHuhxjMMrHEKWShaa1hpkrYBr4YzzHiqV4KoGTuDgPq/M6A67rfInOLw45HtKSyo1PCsaXIdZ2mTC9Xmt9yTx+ywnNijPNFiubx/oz/zivNl5ExULt+oLiwnF1McWSFU8gUA4hzCBU+6eEe4/zBuUmAOF4Mq05A5Mk1PdhhHwSypmwcQ1kkYDavN6W3bJmM7mpsgmWCcb4ZcoLIiVAeuHWsZaA4/QT/cGGidF8JcCBx2m254BxmskpjcipWpyL5gWA4htqTuwl032BeOFYShpaBW7X2Q8eHAjStnvPYz66vo/KjbCDz3qfotOhpoHiGUveYHqtUf6c2SYPi4oS2gLzlRuZIwMT2h3XJno7KqW3eOJc1LlLvQntGNc/NH0+SlJWoQptxZg1M8fIuqyRFAyheSW/lpJWY4r9ouRCKmOL685iRqoW9NmzlO22Ihu+1AA7zLgLWdZ724hBUFOYSTWfYGyMXParm0huulzPodT1FGTu70oHSaaC4D2Kz40DABmGhsPLSR0n9Iaq0zHCAs6C4xBTXipwZLPgLl4cXXiIoVwiKc3K3cTAsmC+/nA9DBmMIiOtsZW67/Q7Ybvvt/bAmOaD4nXfdDdtth2mDJwKKvzFnDpx0El6e+RIlxjiql0+YCM3WxQs3ZXR5jCUUgAjy2XNmw0maKd5uNwqfQiEEcI5UA4pLn4Tf1hMUX7BgIQwc0B8mTrzcdsrkK6fCEUcclbb66wDefust6NSxA8Xfxqdly83hmuuuh1/9covcPOoLiuMFrgPO6w/Tpk3JlPF9AsU7d+kKo3LCjAirI+wgjBl85GGHEJtXniJmNaY/SqVHBvZlE6+A9dffIGmOoLxD0Lrv2b1t+j79+lOYEg2q3/vHe+CIQw+mNPfcd38yIIrpp994A3RW8cj7DxwEWEbs+fe/34ROxx9rWe8Y6uIaFeoiZfN91513wDFHHm6zP67DCdFwH98mUPzmW++i+OXuYdAJn0rCp2D6e/94Nxx+6O/p2zxQvHPXk+H8MRdlQuDEQHHMZ9SIoTB0yABbvUrY3is6KP7xvP/Bef3PhWnTpmbl2XIDxZfC3HnzYMiggXDNNVdl6lEEiosmzAPGGXvIp2nJRjAWwykVwP5WgeJiFgQgtcWqXYcVytCKQHHMSW9EfUOFy0nZQAcC0GeAuzEMyS2OBCLgfOwaWAAAIABJREFUkXOMCKvcAksSJxcZiSZcCs6dMHwKTxsfGNe2uHQe41UcugDBOiRFy2VueTa/fBsjwFBXhexP84FOHwN3UkBxyT8PkA/rpv+tQXEipxhA24GNzCRH3WodAypMC31vYozb8snexktHDalHgeUCpruJymFfvNUcsaE5qlOKNi1cAvZl7XJKK6/mqTQInnvpppGTMVkZiwGuFoAHckXiIdcHFHfMWRfeSIBbAsOXLMkyxc0ezoX74Xkpc88DWFM7WwPiAXM7L4s8Rrnoiww4qPrZ7l/Nb5ZAZ/a1+q4xWicqNrifv7EEDWMc87Hx11XYDl4v5gJTI8+k/hSaxlz0TOQqtQBjMi6UU5IGx8NeqNm4MTRqjKefmREu61X2DpbRvxQorrnkoeeSbIGl/Z6O+RaB4qlTTERWpo2hOMs3Z5KLssvXOBxk/C0gbgU/O3mjT4pOj3yYald5n1ZaVgCM67VW6GBQDirPVxW0I5qHKrMhpnjFU7HwgwZQvAb9GYLiDNRmwWIxfvG/4U3pofGt02pvbmigWgUWsBpSjF1ttOLf4UWb0g4xDKgeqPAD5iTV3fSjsITtJsAqjEoA6pDVzf2l+0gbrzpaohMuvihJA+LDyeBAcVGUDgB3R8V8j18dfPLJPPhDr141AcU333xzAqopXqrHSHftu+/ee+H6668ltmLfvufCz372s+ysjhj0//nPu3BKt5Nh1iwGegkUnzgRmjVzoLjOSF80hEzxk7p2duFT2u0GEyZOotjB9QLFg40alV9PUPzlf70MJ5xwLF2eiQ+yd6+44kr40Y9+lLb66wAWfbUIBg7sD5ddeon9ZtrV18JhhzrQMMysPqD4/PlfQP/+58LkSRMBw7Wsuuoq8N///tcW0QCKc1fkgeLI/O7ftw9cfpkbL2RVDxk+QoXW4DwwTuTIYUNhlIpVn8eKLpoweJHsYQcfZIF4vMBwyrSrvQsQMSyHXAaKbHK5aDVlIl5/3bVwUudONumkAqb51dOmwqndTrJpETzvqwD6lM03XjTaqcNx9tTKtr/5DVx93Q2Z0xXfNCiO4UwGDuhHdygMHjIiCEdSPSj+4j9fgAHnnQuLFy2CwUOHw7a/+S3151y6rPcc+M+778I+++0Hp3TvkRm+PFAc2ed9znbs/e8LKP7F519QOJpJKM/WXBNWXSWQZ8sJFP9i/hcwaMB5MGXKZMB7NFZZdVXAOPry5ILivI+nJwS3HTCQD4oXAeKc5wrIFBejzzJtlc0lYGGBk0D6PBUU98CMENBVK5DJwuUSzu73rf3qYg1L/G4mfZgREhalF5bAzAgFKHkANzJNTVxiP464vkDTkT0YSOJv5OGWGOKF7Cu+5tOncplzyPgM9wlFoLi8C4F4a/PmhhHxY4VrIajziuWjwZjYXkX2RwI2WlDcsMcF9Ob4wBwKxcUdZ9BbwC4LpBviCWMzimGvyCmuzwVAM78YBrqdWRoMzz/qmqLWvTTls7biLJfvBzb+fSYSkauHAkJ1e2OnaEIQ3MpKu+zE+uCc6gOKi3THEClyMS7tfT2WOLPG6RJcE1JUTjSEDHEhSfGJY+08yw6JllniXBUnm1MNSj55WfjIpd4ny9ryZJiOJW2ntyGXheFT6vAOBLGh5HQ41czra3H2yckMzBZPtGA/useXYUtM/HDtSNaAfEy2hXJNCCf6dwHEMbQKvme8Ah1rLEft6REVDtU5tliuCpucu0rAfvW7kckiBjTzWoaaAfjaPSk6Lak0pR/jThMzzok2SVKZem2ablkRQXHFA/CbHTIBrG2UMGrq28yMkTmb18l1dXDC9Kbw8vNLYe6Pm8B7vX0iZ+rYNKRTUmrBwsU19AV9P7tWg+J54VNIHJOCYSWRx7QQhZYSUzw0AnTvex7AYFjKjF1R8gKKyyUjdCTSMsXjY40sclIolhnjFJG0OwSo1YkkzlRCs4jCJicCKjbeMMTMLVH6zPjQgigbNiXdhkVPtT6OaRjQVqjTCARhTQAwXne1oDgyW0/v0QOeeILDp+y1994w5oILYZ2118kFxY1+Lt4IRkDxjz+eB91P6QYzZ86kLBAUnzDxCmjWTIV5UcPMfcyNJ1D8pCwojt/SRkUqpb6Xcc9ctIkxxTF8ioy3pxlM/5scYxdtHn7kkYBxOzV4budYHcDNN90EJ3V18aT79x9A5YUGVq70MkbE1KlXwhmnOwDs3P4DoE+fvrlMoTgofh00b24uptN9qwyQ+Rij+rx+MHnSFQSIj7t4PCCrX18wujxB8SOriCl+ThBTfIaJKW6nhbcIfRXElwG6mOKpF1KG4xcynRGkvjIAqfGb/330EXTpdAL89S9/piwyFwjmTgz/xfvvvwedOhwPjzz8t3rlEysOQf5z+/ahkCj44AWP02+9HX633XaZ5OGFiAhC3nn3vdDaXvyp3Vt21WXyQfAe5/uN6tTKjJkPRy8QlRzzL9pcduFT8odH5hX/t1KmeOKwR5M5UNzJTPzrphuvhxM7HWe/YVD82Jyi/HVRyBQv3H+5fJbNRZvm4mBdXQWGcsx9B4hfPG48zHljNowY7i64nFEKirt+5Is2z8m5aNPCz56ZgJu/+V/MpxNDAoiPueAiePPNN+D80aNs/xeC4phKA+OqjfYYcg4IXAZ6l72XCmZCCNALBahHNryVzGMmODhgIFouye5ImdrukvmYsLtIB8W5NmLdeWCq1EeFyyhqt+5HDxiw46tigpsxFZa2jLUFnwKQXBiSEj/bMsON7UqAmolnG8ZIprwzoLicRJRuN2EPTG9IrHEryU2oFLHz5ffw9Kf+Hf9GO1/3adk+Icxf9zfLP4YQwnQxu0v2K/JfDYrTBZdLTT7IDqd4zRyeQsduFjBL7EAOl+DK53JlYrItb+sWhEtxrFLNps8Se5ZasFy3vnowrPovK1nlYdqERWot+mLnHfuNcvILWOThiRn/OyMVjEPKySGRwTp8kRsXl5y/L6yLrGsvJBaug8V2/+qD4kvshZu09mk/rBjJymFjHXj2dEJBHyunIklzcRoY2a7Bw1h7PKesfCNgtA2bxP2l15mUEzqlBJR3gLrRqaZz9R1ldq9dB8Sk5/03y2iRZSKm0DmFv+GdNVb+mYGVtZiZxXoueft6li4rr7SSkllm11nHJ0gaN2kMTRo3MXehKbDQc4KxLiOnInD4G40eWD0R06sRkppOL6d46rMyl8m3iTZCqk2SUkeZUzIXeJ7n2y6ZPBMd3VnJlkY28L7LKSvJTol1RjBvc/urqI0FeZwwfSV4+YUGUDxlHqakaWCKp/RSSRodU3z0Lv/OhB4R41lA5tAotN5RFTc8ZFKUGaDaO6yNY1GyWsFhWvKgUhgUZoiL17usO8jMtbewe358K+/8MCei9cQIVfENMR/0xBsFjvVB7y6qVIrjZn7HuhaB/GF8c8+YF/CNDALXTtefAVdBHV0T5olmh3h+P73xk7EDgI8DpvjOGFN87DhijGpWubDO5b9oKEyffiP069vHDsPFF18Cvz+Ywy1o8hNtCgrCjGSVis/iwn/NmzcPunfvBg9ZUBzZ3sgUj4DicmzObErnzMmPKZ5po50C3GFloLiuO4+Ta3wIil8x6Uo4/PAjM0emZb4jM3fQoAEeY/jG6bfAvvvulz/Vg52JtOe2226FTh1dDOiuXU+G4SNGwSqrrhJ1SMRA8auvQVC8RQSQ57WEgPjgwQPh8ssuJUC8T99+cNppPeGCC86HYUMH2zqngOKxDVZomoeyKHbRpgXFE3ZsmIQu2uwdXLQ582/Qps0OvA/SgHjkiG140Wa1oPiL//wnHHvUEYCXwuKTB3aHDO+DDzkUkCmOJy8qeTDcTedOJ8D9f7qPPkMw+p5774ftW7WqJJtoWgzFhCxxZG/jU9QnIcMbYzVPu+Y62HhjOUGiwWIHEoQFL1iwAPqe09u7QBSZ4ocdfkSkjpwPguLHH3s0xdvGp/0ee8I0vIhy3R9UdMyc8jmO43ZzPnupfCrtznJQPJSvsRISOB/2M6ev/EXDoLiTIVOnXRcBxX0wXzItA8Wz2jjbiifI4dTWvigKwRN+HTpbKCTPdTcCxvynVlrh4hhtCIgPGXweXHbppbQe+vbpC6f16El3YAwdOkTJs5nQuk1rh7UGgLMGUObP/9IHxbfcCqZddS1stln+/RDIEB82ZDCF0EKG+Fm9z4ZTTukO48ZeBCNHjrD1uPdP90Or7VtlmdsByBvbMGY3fjkC07B9pVA3bmaGGX0noIXr2iCeeQqWpQbRq198gvtHy4M0UlyId0dbaX7072UJYgJbIDufcSxVcCaAKy0sN6xfWRgV6Q9hPdqwJ4pJyackHVgsdrY+PYl1FOAbSRsa2JV3ko+EPkEAiWKDE+ED28+2ODFUZe6TzWVCEFiAWfkj1F1FeSQbzFNsXb1HIBAoYIfIfkAPu7al8W+9V5D0IajGdrtzvFJzzOlZyS/ce2CZaOfLxXn+fobBbPyWYjabvQuTd9yFhhzakNcQlSOAuGHZCyjOAJy5aLPouL6NPy5xyfGyeXexJ9aJgFc71+WPtJMKbv1Xqs9qmT4NNBJ3QsLBD4+05NKHLOdsuRaw1SB1BLimdRJURPbWLCudQ0vrDQOTc+cZQM7JAPebsMCxDI4hvgSWLF4Ci5cstvtSvQ4aG+BV5pQLncKnFdCJ40S1kw+8Fnge2vlu9p8e8GxJdLwvtmxnM3et/DKyB/+NLGv8r3fK28Tpd0aK6S3lhAttHHtixQDq0jckV7x1BbBo0SK+ONfgA+IYk3TYCSjziFzHgslffco5QHcnGKJTGCIKZYA4xtxK4LWnw6YIxiHr3oihTP85/WrJ5P4+3XOmGTRX7Um5L9xD5QQnmeq7YqMAte0vGQsmI4bOpvqU7ZsYObIiNAiidoP0iubkx2qWJo9o7oTEqog9lALsW7uoCLyuBJQvmBtei8PoDrHuMHnl7+WXQsfpKzMo/pOm8N5ZCZv0+kyI78G3DaB4DQZZQPGfN/8S8kDx0NAUY9UaRsZIFaMRWRs6TWjAyndiDKSA4pIWlZJmg4fs9aIuISPQFu4rA/6ZF2WcKR4cXTJGtrC/WaE1ISOBjBGM7wXs9dWS3tpDlkCjmAJIGFaeYOcMkDrJezly6YSIBvPpiKXEJFRU9hgQzfsV96YaUPzzzz+HG2+8AS6+eBx88fnn1Ien9egBp57aA1ZbfbUMoERHy5T800C0N9ds3esHivPcMeNbl3fR5mRYd13/MlHdXzIWGVC8n88Uz9RfKaQQFJ+IoPhhR2RCtkhZn376KfQ4rbu9UG399deHKVOugq223iZ/mucowGefeRoOOeQg+92JJ3aBkaPO54sLI8cPKgPFGUweO/ZCGDF8KJUxZOhw6NnzDNoojho1oiJQ3AepVFP9MH2ZeueB4rLxK5INYuhiO/CCwimTJ9nkeQxjd0zd5VwrUBzDInTscBzMfPCBwnroON+YsMtJJ0Pfc/vDSk1Xqkg7LFi4gGIVX3u1i1Wc2+7EnJEhfsdtt8LggQMsIL57+z3goovHc0ilyBOC/Pvsux9cMHYcrLXmWiZ1GiiOicdfPA7GjB5pS5l61TVw5NHHBKW6ScVgdh4onthoAddrkI8usYgpnlKzPB0c+zbPiZsFtmOgOGnQzImobzUozgd17PxCXUHy7KILYLiRZ0OHDoOepxt5NnJEAIo/CK1b80WbMRav7uP5X86Hvn36OKZ4CSi+YMGXgJdRjx7F4PeAgYPh1FNPJbmK4LwHit93P7RqFQHFVQXywOUsKO4+CtlndLJJt9XiaU6vewxBSuxBKxVvflNA8UocP6VrRsW8Dsc1bHvK2iLbOCEsilevvD1iEO6Eu1eFPLTgFJIzljhHrgF1BPwW4AdtaAoHYEFtA8qqMAI45lgdtO3xO00GkfaHYUd0Oqyjs2d9cE3ehf2oyS56j6DzyftW/x5Lr0F0v14IzCiEIgCVZI+D+Utf4N8CimO+GhREO1wu1CRAXC4zbNQYGuPfBIZz3+i/NaDPc4InA88j803BfJI2WZBdGPj20k6zBNE21ua4PZWZDlBU6N8qXXrpCdJAKOqDgkpGGbUF8ioEq6KAuMfgNoXLf0J0HisYvPPLIOg4KkOtU9J874PiTM5CdjOfmOZ/y1pyoVMa+5drBqc13D5ddDvPR56jChQP5BDtQ3nSelwSDS1queX+ZseUhDARJ5iEcqF0CKKrtuj1bsfDhIgR+Rg6A8N5psPCahtIyzcCxVX/SN5e+VR3deeWgIOoU9AZhkxwIycoVBLKiDoOlYIyQQBxeweY9Zg6klVmdSow0/1pMAvPutHSJOiBMI/0hViYUhwfOpF2SlhiHYEYNSo0yCYXYA5PjmW+Y9slRceX2iiSd3Cyx3d+qTWW0Be1B8UTrZQUBnkJGI917yhM8QZQvCYTvwEUr0E3hqC4Nvq0wtJCIRQQWkng36iERUkUVVGUrVYsnuAMGBpiZJMBqS7TTBFYImrkMgpRDZrJK3/7Rq2pkWZxGKUo9UFZLhfnYGredKDyZAVnI3lGGAKuvWwZcVucwWFFpGVo6Xdy3IvtJd9wYq+3MV+UJowIvQJQfIcddoShw4fD2mutZTd1733wPnz26WcEdCFIPPPBB+mCTny22WYbOKX7qbDHHnsycz5UAOoIsalcRjOLbnZgeQoo7sKnaNYhM2vqyEiRvshctLnb7jBxwiRo9oN1M+FkpGTpyywo3h96q/ApmfleD1D8g/ffhy5dOsGjjz5Sg5XuZ1FLUBzX+/jx4yiGMT6DBg+FHj1Oh5VXXpn+XQ0oHrIXpPbi2/DmtXn5XQLFU8N/IHjf87TuNZ8fmGEZKI6g9/P/+AcsXLjAK//9996D559/HhCwR6AZH7zEtkvXk+H0M3rR33nPgw/MgAP23XuZtCcLivtelhAUb7n5L+HQww6HVVdZtaL6zJ03l8K2yEWpPuO8oqxs4hUDFNdWvG/Rr0ig+KJFi2H8xWPhPCPPBg8eAj16KnkWguImfIpAxWFYCavDYSl8SUzxNFAc5eqll46HwYP4ctPzBgyC7t1PhZVWRofXUrjg/GUEiodTVAlj7ySdHmINjGecAys2KB4CTzyervFJ28gMMFQuB/KZrQYUUqxSOdKvwWNiiRqCCpemLo+jizQZaBN7VUAjsT/dN+zkwvN9YhtrMooDzbhP9B7Ct6WFdBIHxWM9EgO0pYwYUC7vJC9dl7zf9P7BEmIE1FKX24XOQl2+sDzR5qfeMkAKskIbN0GyjGGKmzAVlL5RY8Pelj7TZBdl5yvSguGScz8ngOJ2PNS4yK4AsXViwQvkLuWocIUx6lBsnBLwm/IJX3GKNBBNAPE4Y7EspIpibjtBblZT/umXDHAeYZDb5lYIintscitaeQQs6P31Ur5Yc8nXEZa4PnVsQFgkUdmTBI7J6gBLI/U0cCkyTZ1QdidXTN8E4VVC1FOcp+47BvEFbBfZpPfQ1EYCxUPmuqu3rE26zNbgCBoUD9eyjq2uQXVfNrD8FOwhhjtQWbw4jRwUNr37jRnp7DwTMh3HEOdwKXL6RshjUh+HDcQXik8ucye3SvWTXRilKSteoaIrxZGu57xuD5acwoyuqgJaX4eC6psCxX0aht+sCoTpigyKY6Nt+JQGULzaqe191wCK16AbJab4Ji0WwKi2b2Y8YqJcNIAdAuchKB7G9wurKUI+jD3uC38T6kSx0DXzRJcp+ZR1hxirjoAsADR/qT3CntJU7AkGWV3ddP8w+0RikjNQjt5fubCDBZirpbNBZbPgmOJyzExSczmh99loX2OiubT8u/XG+rTsSOiSfKZ4WZ/i+y222AL22nsf2HvvfegYuBfbzIuBZnLLEfrIonvllVcAQ0f83/99AC+99BIsXsQOFq1M8W/8Hd9jbHF8+KLNK2DdZus65WoMMgbF0UhjJ8Kc2XMoTvdLL71ovt0dJk6cRGCddpJ4R5gNm+bJJ5+EfffZ01anb78SUNwMEfZwpUzx119/nUKevPjiP1OGoaI0tQLFQ0C8+6mnwcCBQ2D11Ve39akOFPeOEiQRCL5LoHiMsR4L/4EXbA4dPKiisU9NXAaK46WNnU44Hmb89S+5WR597HFwyKGHwc47t4U11xK2d34NCDzt2CG1ihWlI1D8qLwY2CZ8imJ4V5R5QeJvKyiOm7J3330H/vHcs/D666/Ba6++CujQyAtl8tFHH8Hz/3jOtjQbPoXBs9izooDiixcvgovHOUD8VJRngwZ78gzZ2cN0+JQZD0KrNsgUj4fY0GA5rusUUByPu196iQPEu3XrDv3PGwirrYYOGmYOElN8hAqfUiumuHPjR8dSQnVYe8P8oYhm/IuwH+lvNy+q2fyWsrAqOSKcsrAL2Fyu3em7V7JXE5jieu1xl2XLYDvYrDUbGoCJGDqMCoFAS5dQ30texL4UpqUJyUc5mVCADKqJnSmRGrgOCIo7IogDwDV5htIZ4Bf/ri8ozlPHMfXySDth+BRLCFFhHWXcJA+939Dge97vUhedj2OxIrseGdwcSkbK0GFViBFqmeIIfjmmOANt5j4bARt5o+HPGoxPnjCPPNvV1IdqpvPD/M2FehbgW6GA8fqA4mal5Sxh7QgLnWLRfwswrGWLyts7QVQBU9zJAwGA/fAq8l7mrL1I04DiuBfHOOMOEHZMcT7FwAQzDuXDAHIW7DW2uMgOiWNtT1Eo2S4hY0xa3oPynplklqGPh2C7nC4TZrvso6XeFArFnnTBy0SdU0hjAVY2m3po8px2YoVYgz59XgSKa/kWAuZWhsj6NyGQfLnBp3DkIk7sczzV2aRpUyLQWT0h+2Yjcw3l3u5Pw+gbRSevC+WFsNhTdGIsTcKBEt3vLgv/jgMLiqfUI13ternFnNvcoflyROyOmAMkrGqpjWIVR/ClJyeczk+R87UHxVMGwEQiKEtaGGecPyZQvOGizbKeTH7fAIond1V+whRQPFQ0YvRpYa8VkzZiPRtBKcyYcRsarZI/sSwaNSLjWDNf5HdUJvroZlG30OUy5tGKRQs98k7LcTVrRBohrhjjvrDXxoTZMBijl2Op5TzRYyh+LGr+0m1CXEzB3EzNJ3IuMsu09r4sYIpXMsVWX30N2HGnHeHYY48DZJgjo80C82pTGIIuc+bMoTjU9917L2AolmqeZQKK00RXjJw6gKeqAcVNPmPOHw0jRwyzzZt4BcYUzw+fEoLizZo1gy232hqaNmlaMJ/Sem+fvfeBk7sxwzim8FPCpyAgPuXKyTBw4Hnw+eefQdeTusGwYSM8AAnzrw8onhL6RFrcAIoDbPPrX8N6662fNgkKUq2zzjoweNhw2GSTX+SmSgHF8WOMx9yu3W4US7ztLrvaEwSxjENQvHmLlrDxxhvXuz2YweChw2HbbX+bm1fIFK9JoZnY5NXlWl+muAZDcG3fduvNcPG4i+ClejjcfFBcLPsVFxRHeXbl5CtgAMqzzz6Dk1CeDUd5hiHA3BMHxTmmuDx6g6QBkRRQHOsxbdoUGDJ4IOnDzl26wuAhw2C1VbEexjYBgAvGoD5ZVqB4JG6u1wsBS5I1SRSuCzeLKwoonhJdObUtpGMjYcqy0kBAL3yjYhmbCzEp/VKgcCf83l1CR+EE7G8Ckuv/GveMZYc7piXHweVYuBTb1ZA/rNywy1uFaTGV16B4SJDRNrImneh2h/aHBrTDkCx6LxArV9szMbsm3HdIeg2Ux/Yvmvwi3zgg3tj+AmLbk6zIwm1EF+bhwiBQnMIn+PHEuWwGKG395TSq6ih6KwZRAjAUOwXLNCDzYBmNDFNcg+FVAuMJVapO+eV+VT0oHl+3amcSgtz633nvbAdwPhmgTzGqzer2pGaWAe5CpnCOSjZYgNqXEwKAIzMXmeJLMHQKhU3B/ynHmamhBsV5Djby/XAqtA7VQOJlSwtDUNT0Ad85IL3AA4j1wHVk45arcZX2Yb3RIYwP3l3AoD7eYcDfcrtMaNJGeAqbnXChE8zqYYM5xGSMlgUoZzSrPATN3ZLhtS5pw3JkiZLrSoHicirHnQLnPJo2bQpNmuD/zKWaqk/kngE+dS4dHQuJ4rCBcKlkNHIwXj67vPLlmQbcOj3jl+AD4ynMp2TgOacpGWD8mwDFc+vGa9n2Q0KIkkpA8RT5nODjYJlF98KVPHkOF4WpdJjetAEUL+vHCt43gOIVdFZe0vCiTS38Q4HvsafNy5ixWKSgytgZtOCUt1oM1BAU18Z3MiiOi9Fc0Kn7IxQWfNQnK0K8dvH5LntpSsYAp1hhbOxWDIoXCEO6ld5eFsqt0MKJ68GMHneLTrC9Cz14BaB40UWb8+d/AV9+uQBeeOEFwIsc77v3j7Zbd2/fHvqfex5s2nyzOGPdMIDuvvsuOLdfXxt+pdopXQSKy0VJFTPFTWXs2EZB8ZKY4qpBYwjEqB4U32nntnDlldNgww03zO+mKhhz1YDiaETefPN0OOP0ngSId+rUGYYMHRa96LRaULwSQBw75LsOiseY2yFTfPyllxP4vDwenAOffvJJxiH53/9+CG+++Sb85f77aY7MmzvXVufAg34Poy+4UF2c6dc0BMXPOrsPDBg02IShqkerEiZTCIpvt10rOLtPP1hzzTUrKvi9//wHRgwfYi9J/TYwxaUBH374f3Bmr55w+223VtSmWGIGxXWM9nyz+9vOFEdA8aabboQzTu8Bn33G8mzoMJFnfrvKQPEiELgMFMc1destN8OZZ55BgPgJJ3SEAYOGADpEeb8kQIlhiuuLNmvKFI+B4mbzbS7pcyBNcFQ+mCwrJChuDWFnYVUTfsF2RQV62UDXFvCmPAwobhnfSwzjU4HgwvJm20+cJwx2OwCZMuNwe4YpzhakXGwnoDi3m83JOorJbE88ata/jmWuxj1kaIpdz03JlxPaxsa/pe7a3tcnTPX+Q+8b9N+6zNjeIgaUS1NCFny476BK+7aKAAAgAElEQVQ+siFWGEGUUCr2vxSawly2qS7YpD4yTFoOmaDAde4wbyVJ2JO6pfFQAx7QmzPfCLeX7jeguGF++JcPZoDxUggkBdOqt87xlqV2GhXkHAufEgPFPTa3DnfiHXkRGcwF+iCbD6qbZaVTydEL11eMG0tmwUWblgeeBcTNurfVNJe+c5x7XvPCEkcnK68jPgWiSUm8vI2zxjDFRc/w3tvv2HA92PEIEsbWOLLY5ZS1kKWoD81lmXRaxdQda0n1X7yEHYBMDbcnsfHcioDrGhTXciaUH/hOhz7R6x7LisUUF3nknQhRMcXD9zwndPgUOQVuFx2HUmpUByuvvAqFTEH8QgPymAHLC3eRqd3B5+mRVP1S3+/rsYIza86G1hEdW+7kqi8obsdHdNC3ChQP2l9DUNwIq/LRSyiTRisFFHfCwZbrThOyO8WC4g3hU8rHJiFFAyie0EllSVJA8dCo1AZjyNAOjVENuIWKEt/po0qhQhOlJnliWilPK7DU8Cl0qQUyzpX5FjuimndsNayflqsxYDHPMHdjoi4g0Qz26KDpy0rMkR8lanQoFu43hetnQPAQJM8Pn1IEimsWNSqrh//2EJzbrx/85z/vUs223XZbuPCisdC8eQufcW3qPWvWLLpI8t13OT0+v//9wXBCx46wxRZbOsaxd+ST6z5v3jzo3r0bPDRzJn1XCIrb09u86Zg9e3Zu+BTKLOgvPbZPPvUE7LfPXra+ffvmg+JhPvUFxbfcaiu46qpruT/znlTjSH1fKSiOn95yy03Qs8dpBIgffMihcOGF42CDDTaI1qoqUDxw/JTJMXz/XQLFEWzu3u0kuOP222zTU0Dx8wYOgj79+qd013JJgxeGXnThBXDx2AttefsfcCBccvkE2GCDH2bqEILiCPCPHnMhXQhb/RPc0JqT0Xf5ok1sMgKy/fudAxMnXGZ7AJn4eGIEnRU//OGP+B6InCd+0aaA4sU8lGJQPDw7FK/AE489Bu3btbUv+1cw1+nki7pAd6utt4ZrrrsRmrdoAXjhxC03T4eePU4lQPwQlGcXaXnm2oY1HTVyZCR8imOK641buBEsAsXRvrnt1lugVy90NH5OunD06AtgfSNXNSCOnbDMLtoUGEcNqW2HhBUx7zx2IwE8We7YCg2K66kY0a2pTPHQFojNcA2GW5a4Absc45oBbT4x6VjiPvCtQi0Q2K0upVMAH13KhxdoGuPRAl4CuBljSHADsr0tUMY2qIsx7xw22A4BrLTNL/a+Yz6GgJEOD2jugiFDlp88ezoPsNJ9HJJx9N4jDxTXAKAuw9t7UMgDDn1iKglNEORqguEo+PcmTSQshYCPfLmexHCWthFTXGJ8eyda3T6JLtnkBWWbR3Uz/wpe5cpyjy1uwXi5yNOcajCJaH4knHJIYSJWr8P9L83M8e5Ezcs7BMXz1qz73Z3QKALPw3d5zp5K04mc5/y07rEbGe9EiAaxZY8soDiGA/NAcQ32KxY1h05hxrXbZ3P5Vj7QtHOnU0LiWLiP0HIftQI5ftRMxeJteBRzCaiVY9hCdQEwAcl4Ua3sCwzyHMoELSdw/cVOmkiacL6UgeL6uyLnWgwUdzKMY7jj//DOpUaNkCFuLtlVDkPKX5xtFmhQ67PahRQDPavYM1ZUvMk/uu4UmzhZlyYWnppfUTqZw7E9cliN+gL2WadBOQ/fllkEZnvKoaTzlgUoHrOhzJxoAMUTJ3NisgZQPLGjipKFoHgekzuWhzPUfaNV55GngGIGq1McLhQJKrUQFNcxC8VYTe4Kc0RR0hcB4GwDaA8vtcbah85Qdse3rKEQhl2JMGS0oM0YFKZYDXabXo6y2PWxLI7fFiQLwoCYlsjAWVPl40/mwR969YJHHn6Y3qWC4rIZvvPOO4g9LM+xxx0HgwYNgVVWXcUbovnz50P/c8+FW26+yf7ep29fOOnkbrDSSniRmA5bkg3/EgfFJzJTWVvnViFbng1EL9rEmOL4rZ2Efsw6+Rkv2txv3+UDimMM3y6dO8JDDzHwv8Yaa8Kdd90D2223ff50r8LAqQQU32yz5nDrrTdbQHz//Q+A8ZdcnguIY0UrBcV57NUw5pCUQpMhCooffUwSg4ltszoCDs9R4Bn+nBtb2wAWejCeeByBu13sT9WCuu+//x506nA8PPLw3ygvBPGuvR5BvJbe2N9w3bXQtXMn+9tJ3U6BkaPHwCqr+OstWT4ug4RffPEF9O/XByZNnGBzHzx0GPQ6s3eGAf7oI4/AXu3b2XR777MvTJl2NayDTNmqnjRAHLP+roPiD818EI484hAKDYIPMuEvnzgJfrXFlkk9Gwe2MUZ7ORyS+RbjuyuWeXkOAMsCFN+seXO49SYHiO9/wAFwCckzdNhIrSxcST+NGpUPiktKhz367J88UHzTTTf1APF9990Pxo4dHwDiOEzCAEam+BgYVSOmuOQsE8HaRQH4LZt1ZiM71qS0O7aNWxFBcTuOYUiYPGA8aQWVJ5IQKDQeioXNf5tRojCCOnxKcIGmAZJFbVL4AcMU5RrwKUeJL+7rfw10k5fDVHophTNgNZm90M7NGwbNQvZm+J7z4JCIIXAu+ReRZnRPloHimnij85Y8dPtlvyH9r+stbbcseAC+HM/EApb36FjEkCkC5OG/JZwCg+FMztFhEAWQtN0dkGTULoSrpNBvbw8j67WAjW+RZDWOdkyN08v2ScheL5jCKTK8fAUUp/BNQRVeqOAzDYoXAmByuiKQeVnZaBPYUjMsc2+Choxyn60dzjF7ykOHTLKJjAYQeWBPkLA8JkfXUmaJIxgu/8PTyqQ57CkSAbiNRJDQKUbuaHlhT4tYSeDrNA6Vgo4wPx556CRAZxGuA5I7Rh6hHHPxzhmE1+tVwrBwPH52Lrn5Hy+P1p2610BjBNl9Ntcdf88LnxI60GJTzZMrxuQMAXt0gqFcwHApEjrFfucHBTftlLYidVzCXGpyXOJq8vbDRkOrhVQOveaUU354xHzIJeSCxpWAtolNdsslhX3+DcUUDwSmszlMZyUA1N9mUNxrj54J6oSAjSnewBSvcGbHkzeA4jXoxjCmeAwUJ6MgYmSFv2nwWhSN/m9edfPywfzE0yt/Y1pUKBLPT78v6w5SueaiD5fWgKXhMTFudJCli/XNwPPXxPbg26SF9eJIFWK3enpcZenChIlaclCg3o6k9qWLSyjHTgtiiXsgef2Z4sLCx+P5PU87FR5//HHqu0022QQmTpoMv/zlL21fYmn//ve/ien9zxdeoN+33fY3cNnll8NPN/6ZnJJz29FUpvgEA4qHo2ZCysgx0TmzZ0PXLuqizd3wos3J0GxdPqLOVpIG5d3fISjeh5jiZ0enno2nbgyeLFN8Mhx2+BG8QVJGkcwlZAuedeYZMH36jTb/yVdOhSOOOCp/qi9jUPzll/8FffucDW+//TZdrHrR2PGlMZ+rAcXL1nIoV3DYRo0cDkOHuEsnEUz1wzsUdtu3ChR/7tln4bCDD4IPPnifKp0HDj/4wAw4YN+9bcP22HMvApF/sN56KV243NI8PWsWHHnYIbY9O7fdBaZdcy1suOFGXh3wkt1jjzrChh7JcwYkVTwhZIrO57sOil9w/igYOOBc2+SRoy+AHj3PiN4pEOvfQrZ3yYB8W0Hxl//1EvQ5uze8/fZbtMbGjRsPP/2pxLDPHl/HZoag+F9nPACt8aLNIGYsmRA6RqRh68cu2kS5em6/PvDOO2/DnnvtBWPGXGTr4TEYbfgUgAsuqC0oLkNoW80GE/0sdZBj3WE4jyK/yAoLiltbMYANEjar4XJIYa0xaKXCHBimKMcCduxvZliaGLsmDIqLB+7Cn1CtzT08HFbBAUA0tCasSgwoFsamawcC70vMpXkm1IcA96qxVM+vv2abhkIVBpasiWceguIpwHZItqF5qdqE/9bhEex8ljls+jCMByy2hGPIGhMwwo4W2wzbhtkSwEXxgGUf0Qia4r9pj1IHjRsha7ypdSQQWCfAuGJgU770v+AUZ4FclXVFuwbjpJLkfDFh9mNvHgoAzoXaOhKAb+piw8N8C5jiWQwuFRRXHZGD3NsTL2rPZ8HZQIZnmN9hqJUM2OWDbrkAug1tErlU0+wQZMwF4LZywXzLscMRFGdAfBHGFDfhUzTQbb+nUKESuofXqwapdVgffx/rGsmX/nLID7lAktemA/9x7HAt4EP5G0cd1UlPU0M0ofmnSCeYL+358WeMpEL/5vy081BkgMYI8kDx0BmnQz5JlUIQ3e3zjV40lwBrIB77FrtEQsWIfOFLd5tCU7xYE51mIjNMCCVOzyFTnOxi7SthlixJToPohTLC9K75j1vXBXImPIiel3+lssqsE7EvjJRNbElBI0telene5c4UN+x4K6Dz5HTClcrfblCc5Zgft96PiU+g+AtLYe6Pm8B7vc1pq+qH+nv/ZQMoXoMpoEHxkTu/YW96D72c2mDUiiIE0UOvqjUiI0aV9giHSihUPlr5icLTytBdepPfKZh+CV0iJMd8/YseQiA66wjQ6dEodix2d3zSCxGngPWYO9T3+uq+C1uhjfG4g1ZiFuLbOsD4bQIC2741xq9VRu4MpS3ukzym+DrN3NFoOfJkhTsbADgGCxcuhMGDBsL1111n85wydRrssceerkl1AE/PehoOOfgg+9txxx0PAwcPhlVWWTUCivsANf7r41j4lBxQnFns3C/45DLF11Us89CTbv79FDHFHQhJoPhZOaB4sMmJh0853MTn8grkflkKMHrUCGJay9OtW3dAli0evYs9OlZfZg7lmR8R4ya8aBPD2XTsdCJcMn4cAeLIVp94xWRo2XJzG44oj3GwTEBxewLAtbJeoLiZy+VMcX+DFdoztWKKT5k8CXqexheh4pMXW/u1V1+B4445Cl568UVK96MfbQg33Xo7/G677fIF4TfwJryUE08cXD/9ZsCQQPrBcCsdOxwHMx98wP58w023wEG/P7jyWq+IoHh2R0Ttru9FmzSvzz4Tpky+wvbjjJmPQJsddvT7tYBh+F0CxbfYckvodGIXGD9uLAHiKM+umHQltNx8cwUmOVa2yGP8bwwUb9W6jenHfAAEE4RM8V9tsQWccEInuPSS8QSI/+5328Gll02AFupEiAVsFCCOgYGjTPHWrRw4b3SIL6PUZW2FK0pYhZzIguJyOZ/Mk6gjwM+Y99ih3BRQIVuJmH1TtrG1RkPlUiJ3Uy51zurUECRnXS3uA1cFx8oL2byuN9RfBGAvtnHjNTNc27oEipt44BSP17Au5TI3JoOakBoGFNcgt7at8fcYqzsEmrj/CUqPM8XNRZK0YiQki3EeaCCG6iYgGoVqcKCW3ivE9h+xodVt0eB+CGbRHDaguGaR6jzDNsecBZKewCskxCArnEBxDu2AQBf+W/YojeokXjATZxxLXBwLDEhnAPEYCE1OGh8sNMijYdjKCTseA71upd4xApIsAA55Y/ZGYjOrf9u+iuwbjKipYvVFPskB5QztyH2QQ/CkdIwWWZdMhgvlS6SMQ9OXuS4vmUderXWc7iBmt+iNPPnH79Vbyw53J3GUb47radMbJxo6zQTMxjjcXxuW+KLFdGmlXFhpHWkGZJXwSRYUJ0cPnghh9jYWhpfCxoBYLRvt3xJr20woAd6xiexoYRFCgLhc2GnmNE0zE6dYg9gyi/mkBYYOMkAbMdsdc1zjE7K+cQ3qJ5Qp4dqPvQ/li+AMsXUk5WKdySll2ox54IkSlAt4sabEEXc6wQCF2CZ9CseEp/L6vwiIjgMDnj1AbSyCoUPAtnRFG2cgD7Jve6jT3lo3ZvpuGcLinp7NOKusVPQciDF7KSV8VNQLmdt/AR4UkWV5w+nNWxEwRaMagZ50G71yUhz+9tSCt7oiLVWguIY3HBsUOjaA4qUrrJIEDaB4Jb2Vk1aD4sN3nG2PEUmcbjGmUcFwHMP48UlRKDqOVwiIx7ysYohqhRQatDFjNaxHCIprwev9TYpZvOPcKbpe+Iq94wx6h2kxvbBgGHhW4fYiIVNcW8Qo0Jdzsmde6pcH7FtvYCSuovPyh23BrCNiVR1dEQWpjZdPPvkYzuzVCx424VPatm0LF40dB+sQKC7mjZlMgYJGA2rhgoUwZPAguP56B4pfPP4SOPjgQ7wZiMzRQw75vf0NQfFBg4e4sA+h8g/+/fHHH2djiueB4lRtx8YujSkerBU9HwkU38+B4rkxxc1ex7lIAMaMGQUjRwy3uSMIU8T6Rt3xp/vug6OPPsJ+s+WWW8E0iivePL6iC4ym2EZRMgnfhaC4LgwB1yuuuJIAcXwcYMLzI3wqAcWL6hhrsFXudUB9Oyxgih+FIRoSWE6SdzEoHmcm6To/HsQ9riZ8Cjp8Tjm5K9x91522yTffdgfst/8BmS6IxR7PC01SA3VRdRYhKI4ZxcLSfPXVVzDg3H7kfJGnmj7kiZliVromfeNM8Vg8ZgM+1hcUX7BgAZzd+w8eKP5ADBTPORWGvVQvUHz6DXBix+NtZ0/9hsOn6InMgPgUaLl5y2BfI9LFbPvNWMRBcRdTXOcdgrlffjkf+vbpA9OmTc2sJQTEL7tsIjRv2SLYpOkdEwOT+ERjirduRdsjDeqELFJaGgXODy3TpZK2HbJpLvjea3NeuBHTtTFGa8b+C5iaVQuh2Id5+jKVBWdEDOPFxoli2BU+u8+4BrywB6anVZgUAsUNccMyLQXgk3Q8gBSGwAFebIsKe5IYnwhuGZvdMkojfZBnOwvQxGzOpXQiksfL2azE+jRsSYql3bgxA17mIlB7klIALYud1BFwG9r/2tbXewIBykIAPwZS6bkdAttCPNG/h2XG9iRSvsxNLLdJ05WIEU6Al8QRpzAPeHqUT7MSWK5DpSDD1cRutvPcMEQhCO2YO889UNSd5nAAucwrzoFBVAOy5q3bDFPclC6nLDVYrvYQ2t6LEB5zmiApc/Sz2M6xDCMh68JC7EWi6iLOsKQs6B1IbVO2zCUt0/RayuxpI7Iq5tBzc1TGxg8jJLUR55dky7J8qb24FQBZ4Y4ZjusOmeGLFplY4rQWkT3ODHIJR8JhTPjiTXxwvuKeV2QK1oqBanHCKB3k8XcYrKZpYvIScFucdHL6QU516/0slk19aMFglluZh94LOYrjnvNeHWP28z0o4bhouVaEL4T6UOMWoS7SckO/8+QMxT0341lXRydHkB2O/xOgHusanhC2bQ5OKaO8oKckbnTVYVAiqzSzDwv3/mbfZx2cJl681RlLvyY5h7KQB8cvpNTJnSv80l+E8yz8Ms8GqrpuiTZDXv6Z31MA6vTu8FJqe86bN2VtEDKa1iP1sKE63rRyA1O8yjGMfdYAitegM3VM8RE7zTHHktyFGxqw1aFKRGjGLrLQccClijGwSwzUmBEr32mDVdLFlJZWgHmAuCgWwkrUoraGDWtH79bnGCiO6TX4Lx5ho7kMkyYYHCPgNGMoBOMbiwIJPi0HxUljese1eJNWG1B87NiLYe1mzXy4MwNa80Uqn3/2OZzd+yy47757bSsuu3wCHHDAgV6r6guKY/iV0049BZ599lnKly7a/AZAcWSK9+59Tv5KtIzmpXDB+aPpMkh5UkDxDz74P+h2chcbVxy/Pbf/AOjV68z4pXjLGBTfaqutYdy4S6BV69a2Hd8EKB7ul3Cqj/qOgOLhZZPtdtsdrpx2FbHAY8/V06bSpZzyYMiRq6+9Hlpu7kIW1UBV1CsLZON26nAcPGHCKiFT97obpkML41jRmVPs68MPtbGvsd1Tr74GdtnVxRovr0x6LHHJqwEU556IbRbwKPaEyy+FPmefabt+6rRrk8MT3TT9ejixYwf37bcEFMe1cvH4y6B1q9aZUCduJ7fsQXF0dl500TjYbvtWmXr4m6USULxVKyWXaTQzoRXyxlivqXCD9n0ExVMDWWj7LOw3AXxoHAQEDhACAXiIhIHglWaBC3BlgE1xeEg4FAqVsJi/wcfawYZRasPfBLG79Vizz1hAeycDCNgxTHRiiBuAzH6L4I+5DA+/ZlYpn1LUsYC5DzQwYkIhoPNGsbdlXmo7X8g5UmYIgoegdyi7Yu/1niZWpvwWfku9JGzYRo2Z9WlY4XR5HgLgChBHcNCGSzHAnweIW/PchCtJBcVtGAJZ32Y/Y/Y0wiwOgd8QGHd2m6lIAIxTnwsr0NJVJdQGv+Spw9+ngeKOWODmXVab57qzS0DxlPjhRYB4CH6bHvadlJatLOvG6cw44CX6w7UzCopnwrQ4R5uTEebEBuPItO4JBKcwKUvgaxM2ZfGixXTqhOUEM7+XmHBJMo8RLPfXgpC0zEkTc/pXn4EJxyV0ClAYTbNGrDPGhn4xfGHjQJTesIC13SNHZpLZ17i9Ott3OlxSiCNo2RFzjnn6LnAWxda+t/4Doo0HllPYKF4XWAcJm8KxxPkdE+R1fG//b9s3irTXAIpn5UTRL9WC4rE1X1nJ1aWuGoxPKU7hAlnwPWLplIHjYZkRp0lKtTrdjKA4wNyGmOIp3VWapgEUL+2i8gQaFMfwKfiEALOAwCEorQFrreCEVSFKRP9X16iWoHgMdM9s7nGh4xExVEp0vJCVL3/r1L0c8xKmuP+ej4+Gxror3487zgowDrRLHEIxePJAcVGiRs9aANxoXne8zShq7td8UJzyUXEE2RbjvogxxREUtxfd2Q2UJuCa4CSN6uD5fzxP8bo//PBDym+DDTaAaVddDQim6gfB7OOOPRowbjY+bdrsAJdedhn88Ic/kmb5B4KUh/Lpp2dBv7594KWXXrJZfpOgOMYULz+SBhlQfOIVyBQ/0kS5yW4DZB5eMfFy6NPHhWjBmLcTJ06CHXfaObvAS5TZC88/D1/M/wJ2CMImhOsnxhTfeOONiVG50047e3GIv1FQXGGf3wVQ/NVXXoaTu3aGWU89Zcc2ZNWGg/7WW/+Gzh07ALLU5cELN4eNGAWrr756uRJQKfBSzPv/dB/svnv7elxumS3yrjvvgGOOPNy+KIp9jkz5HqeeArffdqtNv/8BB8Ill08wFyCWNclNCgznNOOvf4Ftfv1r+MlPflr44XcZFMd+6HPOWTBp4uW2Dy65dAJ07npypk9CvYkXc55//ki4cMxoL20SKE5ibSmzzL9loPjGG/8MJk2ZCjvv1FYgwW+EKY7yfALK8x13ov7NBaTN23ym+J9g+1atFf4YB8SpjOXFFP9/9t4DbLerKhddO3vvFA5IOXhFQQ2ooMCh95KA5ch9jlQREbFAJDQbYCR0FQRCpKgcETAISFHxeqwHwUAIoQjXQhFpocgFFPWiEiA7u2SfZ5R3zHeONdda8/v+79/skO/X8O//+9aaa65ZxhzjHe98pzkbsT7CzwCCdtwyxb3eS5YmnJV0SF/c5+9ucgG28xAqGHFNSNBADsEALGWB44BMZZ8XCYICih9R4Au6vgYSkdY29XWAVIQ5lXW/HORp48PKKBIL5vfqjzOb5a/QHxapBWdAV4xNBXqdbepjTsFiv7audwHJ9THQEaZ3qIkk9iJTcigog3+DyZjL5tgG8QtfU8BwOyBTnimguDHFy39gR6JOphHs0imh3cya3bTVtGNHG7zEAuy6xWCgked2yG0UOY7w95E4iSpY8sLAOqYDe0xDh26iHxgUz3OlGZNlJvUq4EsDEK+8Zh7XsKOo1Azzu1xS2NAYD8H4bTBduY34+lZ2YBpsN6Y4dodUbeh2IcrW/rIzB2DDVSpFZFIOGzNcwXAByB0Qt/lLh1n6vJKdDTiAN+aHGg7UAHFsmfdqghikhY0kSRedMwDFPSELjXok7iq5GI9FMzA+OZaSFGaMQ5o7UVYqZArobtl4LoPH8VzZAdDreQp2poDsFFFQXM4YkP+E9V0mcdl9DdPqWEQ1rzCfw/zOkN36FqzFq0ZzdxWmuI45x0kmmeJmtzozaYv1bV3QBYpzX1AhZbrvbh0r2+NNstbLLt20KiiOue0Lfh5x4ceV1Ghrk/iiKvoWFF/quNW+34Liq7VX82oGxZ992idG1/BC0gqkpj7LC8nUwlMW/FqrkK/P4DsvhC3Ha7JZZMHeu9cz59jeVPTOclk44MhIHs6GwAEavh00XAjSSSqkCtzTAsVL8iEnG2YzwjBSFcvEasHAfFioFn2Dtj/GVmsvN2uKi3zK819QQPH60IQCrsvtn/vc54anPvnJwxvf+Ibogu+9xz2GX/mV5w1Xv/rVq275zKc/PfzkTz16+Ju//mv9/KpXvepwznPOHe59b5dUGTHRh+HSL186vOIVLx+e/7zn6j0nn3zy8G//9m/6768oKC6a4h3O/a+cWzPFe0BxKfifPvvZ4cwzzxguuuit0YYin/L8F/y6AinVuG3UQ8aX6NW+9KUvHl523nnDrW51q+ElL33Z8A3fUA45XALFr3Od6wy/dd7Lh9NPv1saa8dePoX89sqnuqKD4qIP/nOPfczwpvP/Mvr5QQ/+keF5z//V4Wpf8zWTZk369+UvO2/4yUc9orrmkY/6yeEXfunpw1WvdrXFlUKSIBe+5YLhmc/4JZ2TL/yN3xx+/KFnVGNLJFBOOvnklYH2f/jAB4ZHPeJhFdD/nOc+b3jUo39q8pBHaYMHPfABwRaXF7jf999/OOdXnjt8wzdcd+Z9LLCTAPFd73rn8Pznnju8/n//+XDW458wPPkpv9DeXeGlfTWD4jK/f/3Xnj88/qzC9L7Xve87vPB//uZw7a/92qo9eU1+73v+bnjqU56oY/Jrv/b/Gi49cGn0SR8obrP1eAPFZffBeS9/he4+EHahEVlzAARLs3tMcbGrYovvetfTog96QfFzz33O8OxnlfMm/vzPXz/c7g4Eik8BtccaFCffZPRuoaG7YKL6aKiLdm50Qce6PVsoBdWTTC8/lN1AcdAEvVQGvhQwLyAWQKsKZFbCA3TE69/wAY0UYWCbC3+OW8IAACAASURBVOkU3eIELOZxn4FzA8bBTnXyA+nehiQDHTiH9lKfwjP7GYy2M3jsQPgMVrE/3CLoSPm5vCnpwQyaoS1zXJNBcXkGgG2AXSabuFeJNSbbYMxPsEHBFA92uMswKihOh1cG6GwIozZX7/AOTsoSyGvaO5VsCoAMtu+QPzCnjsgyFUmogOUhc8Fb+1tgXd76j4pPAdtLCYEVGOIYfy0g2tqawO/MzqaEAgPi1dye8LErJn4DhLJ2t+RTSQ564sm/qxdiu45jbBu/xvCGbIpIpRxyYBxscfnONMRl14aBlLHTW3Tv9+6zhJtqh9uP2Q382w/d1HOz6nERsQJIWGHK7FC90AantpV7Lj96xO1QvYuvmv8texxnE5jNwPXcLi3AG8kttov4N//OGEYGxGFPW/dy24Wd0N0j+/yQ3XSmALVleS5Jw4RMjIDnSCbiHDSbpA1IvOzoWH0FbN4xesoUKI5EZxALfXeRjJtB8Ja2fEqxebsHOveB4tUCPmoL39vQb6DXaP9MFFijiOVb1gHFY3C7TaCRF2N3NBhp5HT4VltQfLnrVrliC4qv0loT17Km+Dmnf1KvmlpsWCqlLKJjdy4vRlPVDOe9IWVSL9RFezAvTOuA4siesyNcZ4BtkSrvWw7EtHvswJyWBIst2r54ucGw9igMHpQBpri1eZI+XtSTokM6+UCjaGw6yTd3ETuxFhXFovof//Hvw2Mf85jhItIUF1D8mte8VulGuv/AZQeGT/3jp4Y3vOEvht/73d8dPvOZT8d1/+WqVx1e8Ku/Onzvfy8a3PhSHDnRRH3Riwpz8XrXu97wy8981nD3u3+nbcV1I/yf//mfw1/8xeuH//nCFw4f+9jFCqA/5rGPU1D8SU98gha5E1D8rqedrsD9Na5+jfZQJYf9PX/3t8MP/uD94zqRMRHwsQcU/43f+PUA9KWAXlBcrn372y4aHvGIMxXcxo+0w0/8xJnDwx/+yOE6X//1rs1X3KYvfOELw1//9bv10FNpvy9+8ZK495xzzh3OfPgjQ+NuCRQXpv8rXvmq4du+7YZaBl+/KlP8DW98k7LNWz9z8zkP46wOdDyC4g/4wQcOzzznOSp9MvVuwoz+nd95xXDOs545/PvnPx/Nctvb3W548UtF63hZBkUY3k9+4tnDS37zRVWz3vo2txme9otPH2SMn3jiidV3AhyLrMkf/68/HF77mlfHYZ1y0R3ueMfhvJe/cjj11OvrPQLQPPMZTx/+nz943fCjP/Zjw32///7DN3/zqdWuotyfArRL2QLcCeCMnx7Wt9Tt117wvOEpT3piVey33fBGw9lPeOJwz3vfZwTOSxLzc//8zwqC/+5rXj28/e0Xxb1ysOdv/fYrhtvetshL5PruFigu8jcvf+Wrh2tfuwafR+N/FzXFZey9773vGR5w//tqn+PnIWc8bPjFX3xGBYyLbZYdCy94/nOH17z6d/TSO97xzsOTn/oLw7Of9YzhordeqJ/NguK6RpQZ+5pX/c7wsDMeEs+VpAsfntoDCv3N3/z1cN97/o8o4/FPeNLwpKc+bXYM4mLd+XKWHDT6Ev1IZFNe+arXDt92wxvuGBT/ize8cbjTne/cDJwyUJo1xXFGxLd+67fGe60Liv/Jn/6ZHpyKJb3SuE6DLQMBeSxO1oHAraYBd9ApkdtqFlHEwUD2SklLgezUM9f+vCNwW6XsHOAyEMka2tXnpCku8gcCVDHwzaA46gLfFOxz/M3yIgqwKzCF0B5AqZUScAAAx4bEimH4BIrTln/9OIFqcZoefAQA9M6UFz9YtMntzB5itBPQjndsEXIKOaU+i4fX1ql/534EiJWTDriOQXHVBlcA3BmfLouAaypA3N/PGLN2IKe2d7yjgczxgy2BPQMtUHG3r5hLaedH9Fn031jiA2Os1CNBbilOQJLDfo/huQKW2ugi3k4F5TXDkUlQvB6zuYnSMlOSm7T8ZGDZliUkOq3EKXuXk0TcVlwXa2/Sb8f4r3aBsO51SbRinto4rInExYbbF+gzAbwPHykHah46dFCJAMEKd9kUvV7KDekU1yOHdFGCWe19S+9JrGy5mwJGZz825pE3iIx7tGkB2Y3lbu+DkWG/wSwf+8cxACOpZPWABEkZSSyjImXCLubPc5IMfdjCPLRukEKJHd9Wp2xj5G88S84agKySHcJLsXjcKwkIaY8Se5czKNxuuAdlOwO4V7zWZEMi6dZjQ9a5pgmKFxtkjeJzScebjddRsjJN/gCdab6uU73WPUu+hPY52+FjWLcYd/CRexzgnTQMdtpPsfP5e3pOJkHGV1P1zeOkmcEpD3jI7588fEjkU667b/jsWfU82cnrXlnv3YLiG+h5BsWfc7d/DI0/ANuclW1lVPMCobatyh5OVzI7uC3QiIHzXG4NZHc0BrTAcfJ1BO2mhw0LiX9jm1qpZ7HcnD0uQLitDFavUp8aFEcZeCZilrGruESeKO1F2xvjsQYqz7GXwNS5+CMfGf7uPX83/NVfvXN473veM3zmM5+JUq5xjWsM3/4d3zHs37e/amA5+I3lS3Lry31PeerThvvc976je3HtBz/4weHRj37kcPFHP1rdftOb3nQQMO8qV7nK8K53vWv427/5m/hegHMp9/u+757Dn/7pnwyPeHjRUpbDQG95y1sMt771bVTz+va3v4MCgeIsfvCDHxr+6p3vGC644M3Du9/9rpBt6Rg1u3qJHK5219NOG+5yl9MGOfDtasTqRXIFc+rP/uxPVDaGgXFU7mY3u/lw7Wtf2//co9d89KMfGdX9Vre+9fC0p/2SMr6zwyL9/o53vG1485vOV1b6pz5VAHgpSADx293+9sOd7nhn7Z8b3/gmJiPkCy3qe8klXxje/e53K3j21rdeqO2df4QZebe73V2Zmre4xS2HU045RS/pAcUBhv/rv/7L8O53vUvlMUSH+qMfqd9XGNJo39Pv9p3DLW5ZnsP14XLe5XNgVN/TThvudvfv1PrenOqb65wP2kQ5AuZ++7d/u9YB4PQll3xxkINbRQ5IJCr45453utPwohe/dJD7en/+7V//dTj78WcNr6VDbnHvNa91LZUwki3f8nPgwKXDe9/73tFzpc0kWfIzP/uYCij9p3/67PCQH/2RAER1PNzwRjrPZL7d8EY30gSLgOcf+fCHtc9FhoVBfrnnu777e4bn/eqvDQJSL/0I0H/uOc8ezj3nWaNLpZ43v/nNh5NPtnEjQO773/++0fPkuwf98I8ooCsgPv+IXfj7979veNvbLhrO/8s3DO985ztG7aHvePs7DN/1Xd8z3Pq2tx1ucINvGY1RCcA+dvFHdaxf+JY3KyOegWd5prS/JPvudvfv0vJufJObjgMG0tT8l3/53PAP//CB4f3ve5/WUd5NWNv8I3W7xS1uMdz85rccvuPGNxlufJObqERMizUp80reVw6ifc45hV2Mut3hDncabnWrWw8f+tAHh//33e+q6v9DD3rw8MvPOmc46cSThjMe+qPar/iRuSDj6k53vssg4L9IkgjKLLsKpD3f8fa3Dxe8+XxdV3brR2zSzW95q+HG33FjbQeZY5KQlQTtO972NmW5X3ThhaM+EUBc+uJOd7rLcJtb32b4jpvc2LY3x4+tyZd84T+Hd1X2rEgb4VJJ8p1+t7sNp59++nDzm98i7JmACp/99GeGd7zzHcOb3/Sm4aKLLhrZb9n1I8kaSURJH8h6y/WAfb3kkks0ySnj9W0XXaR2I/8IOH/aaacr8/xmN7vZcNLJJ7XB+l2WTwlfrc1rK35JIPj2JjmQhVe0EFutP7RmQPH149QC2IbPTIzwIqPiZA/XGld94EOHKnkE9rkZvMXnDJ5LIxRQ3CQTjJnq0EOA49bSCHjR5iPwnfpGIRkCxvSgTz2A036KZEIhkwBMU1DSmapCJhFgWX1TAsWnbFb2B1CHfL4RxysYDHO+BNqKYxD5jGMKWc/AAlfpgxOEAQpw3CRgAjgHYC7v53Ippq9sQDrKtulgoPL64ysN9xGLmtiXlHAp+EsBcDPRKU8kgzAJBMeuWd8FMAV8M2he9UMF6tvTykcJoRrnzGrbnDCtZLaJjZ0SAriwYmzzmxfd80lQvKpJAsS9XI6/MLfit/vMBkFDVolZ4eWAyzIvS7Ls8GGRTRLZFDlU0+RTdD7KnCepJqlmAcWN9S3/o3ri+k+X93HbC9vECTOeKzJ/M4vYZEGwJ8WlgRwHAPAbROIw8gnwVkklB9OdeIbRUeLpAsxrMYQzAJDG57CLmMNsE1p2IYPimK+9oHgkx0QqhUBxef7IxmD+JzKgzbMitVSylswULwOvljia5JDXU7p3IW1nrkareawdZdNLOTxZ34cPSG3txivVm8QqslHq/LsLFG+UVV59d1jsPeV7rqTzTTsuiwlt13L3sg1vfTkrDZsfHdO6b6A95HVbULyj97ov2YLi3U01fSHLp8yB4uw88WLUAqbhoC5VTxYMdhamnFi+BosVfs85vs3vTsD2UzELnn0leRQtV5kedp3nhUOnMRbPFpM7PqtZ3OKolOSCmST9W54TzoMtGMWU1MB6Xli5HRiUj0z4YFvNlhaa//iP/xge97jHDm8jaY6lfpv7XsCIe3zvPYaHPexMDe5bThTul7Z8y4UXDE96whOGT3+6MMynyv+BH3jAIPrd3/iN36jtJ+DTve71fc3LmTn+sYsvHs4882HDBz7w9zt5tV2/9yUvOW/4AdEY9x8GxfGZgGNPe+qThze/+U0r1Uc0xIXRfo97/N/DSSedNLr3wIEDw9lnnzW87Lzf6ir3u7/7e4aX/fYrhmtd67+OQPHf+73XDmc89Me7ypGLzn/TW1RTvh7T49uxkAMUz8zwpQeef8FbBwGb88+zn/mM4em/+AtLt8f3519w4XAHr2+u8xQo3lv4FCjde78wYl/64hcNv/yMp48A3rkyBLR90IMePDz6p396BB7LfQJuv+TFLxp+/dd+tQk8L9UP7/XYx/2cAsS9PxL0/eEfvG542lOePAI158qQ593rXvcZfvpnHjPc9L/drJFs2aPs9R958AOH97/vvV3VOeMnzhzOOfd5AXjiJkkQPuTHHqzJmZ6f7/6e/z789itepXOn+vH1Q/rw58967HDeS1/cU1xcM1kuJZukH5/85CcMv33eSxfLFtD9iU98ynDv+95PbYbU6/FSr98ytnX+Ceb4nrGG+OLDNnSBMsBf/drhet/4TRUzfKl4bbuXv2K41jW5T8zi/N7vvmZ46EMLy32prDf+5fnDHe5wR73sy5d+eXjC2WcPv/2y85Zu0+9Fy192h1yLdmZhDX/d635fD13u/RE5ldve/nbHOSjuyCsDYEnCQN53pcCst4Gs4GbZwWDrQC7Hl2Bno20BZPa4AFQma1C2mQPAkWuPHBZQvAaxpZrZB8YrzoLiRuXWS7vAvcQUD5+TWIrwWwMUh2yKg2UjX91ZkvhcMTn1e0U6pewAZdY23q34zNYe8jcz4fEZ3o9jkdnkutc5A2lSjn12QjkwUw7OFCkEBcPltzDdDegyGRWrkzLIEyAe17hUTPhzYFTGON1Q6ieD485ejsQI5liML0mcjMdajK3EKoz2TfESGEAFXMFsLbIr1XczbB8A8DZeZ35gIypmdbojbAqBzXRJHRtxHyyB4qluYIgjAcE1J/Y4z3MkhDTm22P1w3yAwY65JAkl1xLHoZmqHy7/ybkDqiEu5woIq9t2dTDIa+cZuC3wvpPrrT8JFPdEl9godJHcJ/9GAijPK2k1GfeW5KolUAPMD2DUMyC0xZMTbYiHMSYLwcyjcErK8fu15jG+5+/m7APjG1Wd0ljl9+frTE7JWOEAxSGjZI1J53uQhErYOuPj+25fSjzorQDFZ1bB3h1PHdc1wWTPXLWgTqwt2h6OOYQsUwLF1VZPsJWXsIpVlnV7jm/Bn7gx1tnR9yyvZF/2Qbx9NVx6z6j3olpA3/NaV0UdOsYDspZdbdBTHlUoQPHtQZvrdybduQXFN9CMGRSXIlssDFlExTGEAwqHlBeacHyhNZYWFF7I5H4GxZsT1xfZdUDxvHgryO3WjY1hYbMUAwqnXbPcbuhth6M5LgC1W2A0PisBhW8xjQNCwlybg+9bJ6Hb2Ko3f5bbkOvHQcKePdZXtv5MZzx3Corf5CY3Gb7u675u+G83u/lwm9vcRllylX74kpHcMwyf/MQnh+c+99zhj//oj0bDQBjn3/u99xgecsYZw02JXSltcvHFHx3OfNhPDMI4zz9fraC4vKccmveGN7x+OO+3XjpceOFbJq2AMLvvc9/7Dfe73/2VpYz527phC4rvDiguzNmrfc3VKmmSVvvLdSIn8fBHPUolS+aC+h6zL4dvvuiFLxzkgMvMWsb9AhwLe/n7f+ABmiyZ0y3HPZd84QvD29/+tuEPXvf7TSZ4rpvsghCpk/ve7/sXtMDn30pY8K94+cuG33nlKysplnyXsPm///4PGO55r3urBnb7x9y7KyMoDvvx2te8anjB835l+AjJ2qCthLX8wz/yo8MDH/igakzI2vPMX/4l1Z1v/WxBcWuV4wYU/9+vH257O5ELGq//Iz8idejO5VP8mS39Xa4PdkcEc7L4YSsFbj1GsXXNHCi+wKY398q3ilPZwZ5zQJz9V2VMK8BVAGEFw5R1fVQZnAKCVPc0QHJ+FbA75TPduUXgnHu9BWjXStfgIQggAWLxji3avSIaxGBEjkBx9vWdiYr66FoW+rg4uK8wxeW5GezOABvel68LAggILCTBMgLviFWKsltgmsq77BOA27SAhQUrh+QJMG6HajooDjAcbHFhiushesRmddBRd54q/6bAClUPsMbExDjuh80r1NdPTCVtagLGrb+RNPHRPEKiS4KngOJFIpKrW/pDPmUgk/82dvLUDxIHlEoaXxoSH2baHHKcpN6352htE8tuRwCY9thWMmlkG2ku4zt9JiRV/N/YLYEyy3zDWQKkL+5gerEVdsCmzHVoiQMUF5sRMbuD4tk+yIGcMmd1KmqiyglhCsQWORKO/aUMaP7HXCGgjtcQeycb4kga8WdTcO4UKG5jqbDOp4DqiLMpEcDXoh3YVrR867weyjXZPmRQnZ8jgHgcuKtnDeyrdp20YvCaMAaKrQPisS4Z3lD9LMXUc2thB9DaDYo7UI61qwLFtdqmCWtqSzWk2mqPJbB41SW+BxSfeyZ/t9N4jOve+8zls+VWbZFy/Vq+1dy4m0mazNVyC4qv34dNd/bAZYdnk8mbfdxXZ2kMioumODvIMPq2EB/Rrff4Pi82cCDkWl5MKmOQnPHKgU+SK1ikphY9dbMaOoT4vFU/c/vSD030KuPpjnYpzzTAGPiHTjjYDQUkr1nekZX3hQE8g2ino7bFrYDtpY75HcfBLMu1sJ55OeBiOjNrLRIOQGaWq2NAtJZsFPlvZyC0DuiYZXlBy+ro0UG0wy+++GLdCig/AmqdeuqpJvmQni11FqfwS1/6YgR8p5xyFdUZb/7oYUcxKvQfvQtd87oOx8SCQTgE3us0AKfGbxm7WstZwyPv//GPf1zbDj+ijf7Np56qUixc97n37W2L5rxP8int9g8/fJb1x/WYMu5ZS3yugWyt7spxdxj4wiDii7nOmSl+xsOEXWwHw37uc/88/H+f+tTw7//+74OA1je5yU2Hk046ebjBt9xg+Lqvu06XNnJHJatLZI7IcyXxJAxF+ZGA/9Trn6rzK+uMr1K+2HrRQ//EJz4xfPnLX6pu/cZv+iZ9J8jirFLu3LXyzM///59XaaDDhw7Hpas9D+PBWaqb28i+s9dsBCxL4GXvA1vz++DBg8PHP/6xQaRa5Ecksm50o28frnHNa07axi9+8YvDwYOX2Tjac8LwNVe/ekMGZnW3bPU7ypu/8NdeMJx91s/pB2CKT8kOhSUIYMXAEYyEDBjaU2C7Sy1zwNXLfirX8Risz3HJDMZxcFe3VnW9BycAwhmc4bGyNK6+mkFxbr3Wbqxopw5Q3FiYBiwWXxXM7uIv6oGUyoz2z+TfbncYKNe9fXKtlKuH5ZUy8Az2GzJhpPjUqJOP4IZeeDUeFMOwA/n4OQjM5TmSOAfwo/IfCvA7qxRSKO6T2zsI2G1yKSavQMQTZ6hae8CXR7vZ75Z/NMUUr+pMsUEQYFJ5LeAMZQgj3ORSHBDft9cOzVNQHJriLpPih24qWxbSB0gC8N9ThpoB3hk/pR8UpwcFm5p2LrBsh2vCW9l0AGQyxuij0fib8oFTLFD7wdNxWx6PTYkZkgBSUxds+LqBs32rANyUJOTvbA7XTPFi/yfWAkpChSQQtLztg+qMAJUz8c/NfhzxuVTPd8whlUTRvIrZBoknwRQ3hrjHjt6PdFqmfiKguSS0JNmmrO8gY6HNbC2CzEpIHPkcR5zaikWRcLD41WSUIKcSpbtNMLmlyvrGHIf8EidT6sSKg6uQJkpzHBiFPJNlj0IOZiZh1pqa+q6+Y1xHBN7P2w5kOt1VIgeXCijuwLgcwCttgO6IUZPmlR1C6ckjlxrhuljc3NYIqiIa/NHjRG1B8WjiVsKLZngFFvXEx7CjU6a+PLh9RcyNtYz94lPTuQ5t0gLqMInZIHfDuMQEIN7THg993SmmKb5lii93YMcVW6Z4RyMtXdI6aLN1D7M5eLEbZYuPHtUFwvyVZSu9dE0FkjWywRk8z3WvjJk7a1ytiCHDXy/OOBM4yj3FYaqdBM2TxyGbpR5+eAo9qPi+fIAnyCQE3cLY0ApoQRBwPtZYi7Bevx9pNDYNLRyNMWhYgP7yJnEQSL1y619x0AcVVZfRMLPJmI4WnomyuNxxPSfMOXYvhDFP7zzn4E8A03MBNYI618cxPxULCrGJsO1wahu3N+40kDx6DQPim45ezyawDrA/17W5kI6bN9zhrq3wPDHpZQCIl9E+beG0ySfKWbKL7fab2I5HwewUKD4HDi9byXVqu/49E8Nn/QI3fucmBFmznZ2v5BLrZCOvmObeJpkzPU493qG5Ju853kZpaXHZtfBjD36QfhCguB8IPDmPzUOhwKe9mypAZS6ItWij0egCClLzuBEQxB5dxl+TNRXOh4MqbAORQDdD7OUFdDP+m7ouApVGd9aARc0gGAU4fv/onqpZS+CV+8Feb2JMRdnlmhi/GbCjMka+QPMdUWZpOyZeoJ76GTuKMTxK5dBv2qe+vocsgh9uVzM9CzucwdpgjLp/K/CxgejGCoXcitRNASswbX0R5MSH1DvkEoajpvXtMn0MxpVhK9eYXKA+0+ut37s9ku/k9QSIK+BVkXRR5mnFTifZPtXVNqY4ryvmn5rkAj9LGlKVHvSAvz0KcHGyIY8j9cE91lDmJYFmGezkvwGcMclF4hZjiosMgrPFBRAXMNwP2gQ4bsChHaKJOMCY4p4cCabrPDO6AJje4BtZSJIta8iqaKvHDoWymxRjmuc1Dogdt31dZ2kT+6SQQawZipxKBsinXdLkx9JcHK3Fk2aEZBC4DZrXIylg425kr6pkgrROndwyk2yJLiS/6rMDPOkkYLkegmnzS8afyJ/IHLf/ava+jc+SGAMgLsxvOzyTdwLDNtXyKQb+2VIBpng55NGYySrrJLtUklQKwOF8aDPGidkGGm8+362frSWL79EIQkdkKh9DGcQmW6RjLDHJw4aSzJLMT5DNata5j1JnMasdwrkHbsuxI0bfD3Z5j4HfeD5kk+Qz+89shjHvEeyVOVJCER9h8PdGsSmPPgPFZ33yFRx2xPCLZqaxBo/mP09/im8t4WPjMvop3dz0bWPJnfE16TlR5IQvs4QtzX2f/ZMu/xmJ4aXG5f6qfLNkt1v92mqaVfs/PC9rzOJClvkZRfZgCc1r5ipV3lNB8fdvD9pcGjK9329B8d6WmrmuFxRHEWwcsGCEg+2OS5ZZ4XsziN7zCvxMPlWanwuGTK5nBtWDaVJuHlUBmfF5oymneBf28RQ4D3A0t9vY6cI6WrPMC9BudxRQHNusxCkvpcGYW7DQMEyJ3a3tkYJ8vped4yYo7gvj6Lv0HHdDSkXDZyjOQ9SXAv24IRyItBVrxF6fgVyrNhm3TQuUn8uYzoG7nPVFRhrBggahFNzq2JkDo2e+W6nOXZNtvNVt5AwtMa97gPWlurgH2WKFw7mcy7mF77CJulBdl/yPVUHxGfdvqYV29ful99zVhy8WvglQ3B7S5ex6fZac7MVqfwUv2NF76mA4XkfqMPCcU1D8Va8d5BDNuR9orzqumADyej21fi8zoglie/tUwGwCLBQ3cSZuuB/crhGIImjQO8Anji6I5+ckSrAop+XSRoASxrY5F4sjdJJB3rhzLqmzUsJnMois61yTFChJUAWe/nkCJAqzHuBRDYrDrypgdpkTChqil0Ir3MAs251TM0VLWVYGgHSTTUHSxO4REEzZoH6+DYNUzOLm5gegDt9T/XGAO848j/F39Gglixj3hrwCMXtp4WXwvPjU7Z1U7iJW9hagGbNa2e0zYMUINgDlJZGUge4oW0B0B6kxV1sykLhfdh9KvaVt5TN5juyaUlBcmeIGjAc7HIxwlk8RpmfIK7JsCvlQCvpNy4UsTri1LiAweOp+H6fKQoaVcVDH5mbx/LGTwS9MbF9fR4ei9x6+bAY8AWzmwxqbYYq1J/vRUc+F5Wh8z9jutpoF8iSxVqY4BH68HYyJ3Rx+PkDg0SWhhbmkiTEHu8FoNmKTxXqXHxFQ3BjgdlhmJZTuQLvsHDkSGuJgZnPTYZe2mXJPwLldh20sCSYHyit5pCMaM1bMcD8AU8rjZyIRmG1uJECQCIk16qjq9GO08O8agDO7m+tb6dYDEFf/rT23cH+QaChJhWfb7g4D7/U8B2Ldq4b6XtNb17YUvfYT9uhuOpMEOWHYt9fB8P37VGJJ2OGGiWBXLGL0RqKIQPO5GBOL/qQ/Tl/0kY2AWfR5UEuELwAAIABJREFU+LHepd0VZsz9DDRfF8yXwhrQAFhp0rVBcffG5pJcFYzLCaF6RkeieMZWIFXUaolR/fqaa+TfNc0v+W1V++a6tnaONvuhc5FwN3Yu6TeSbJnYWVBWhykSIlbmkhDFWMb6IldsQfHOvuu8bAuKdzbU3GWbBsXhYHLmVqcHtlVyxr8jCMO9WOjzdigA872geAYHWkGiMUCwuLmFZi01OBrk3G0OFDdjUuGO9GzTHvf2VO+TQHFeTKa2SSWwWpgvvIC0wHQYwCbQTsFltW6k54xMJ9dvBGy7QeXxcTyB4isAreFIE0liC4p3GK4rASi+DEF1tNMuXdLpA+7S05eK3YLiSy2Uv98ZKH48j1TXhv/hHxre/773GVN8ZVB8BkQO9k89I0bgsK9VOV+IJQzXzybaKeCx6/BfHfxd6UDxicGefbcRQENgH4qINEMCxXO/aD+aaoH+hI/EjHEfGwCLQiYhmJ0F5DbGN0uhEN0AZ9UoS9Fr6CCU6gV7eQqxkB8dAJfXEN8rmO6SDPIVkzzYL4dvAoYzGMHssxho5DsB6WD4SsdcwCCkzZwt28yhVT5f7RGOEhqGGgbLPKYGmaKKaCKseMhCeK/hXXPZ8jdkUJCk2ifAlsge4NBMOVRT/q0scfsNoCxYpKLf7pIR8YxgfRJDeolEsKoxX+X6zBLne303AvqqAKl0KKAy96Gb72PWJp6XRKSWSBAghikUV/QVg52zPob3ffUokjUpr1GvTfX1PnNTMmWq+Qy8FomR8k4gDNXxLPS9LWHFu0MMCLckFqROLLFVPhdZJGm/mL/O+radGrbrhNcLPLsCzmOHRdkpId+LHn4BZgGMY8dOmXNyjTyLbQYSb7zLGOQd2EfYkpBa4bGdYs7scwiT2gzFRM8nIL3Uo1xfymSp0HF5GGci2ML4Q+l72UHD9qUw/KVpcYBu7IIBA93PEDBmuGiHu6SSJg9sp4inVQspLSWHeHwtk66KDzAatwRGd5uEKbJcKgBjKMZhBmNjYfT5guRKC7RtVO5YgOJh1zrrxNVcKWlPPkIXd8TXU37GVHuM+QDTvupqYyBZ0GRP4tspUDyuXyLRWdKpfg9LusrPFhTv7rWuC7egeFczzV+UNcWXiqwcUdLdVvfDs9MMUGdniIOPuQAR9eDnabbaHbmWzlmTRUKLtn7fcFBzPaogQpwX2r8k/0aAtLexVXMEuje0EVsAhZqIhCrX/oZ9WepKTPFWp/WC4nv3xbY/7LGz+pVwMD63vaGxBOTPo/oNkLsyiwuAuLWxs8Dywr9K2bldNsUUb4L4pVmqxTUFidK2PHajT7dM8bq3tqD4kine1e+3oPi4eXvWq13tlB0U/tUMisshrD/+ow8eLnjzm1YGxWsJlUafg4zcyAswI7EX7K5ETkZlEjvTmbI1u4YDGQ/2mcH+VcoUb7G24E8kHsDigV7doDgkOfwBNShuHxqD0A7HY//X/GDXz/U+ATDGUgjozQAjtc8NGFdfl6QTQIQIdjj80nCUHbim7f5BIHHyBsrkHQHyXpW/RVOganciJRQQ0EA1ZUiOYdJaVmHOdrlkgwHwxVOU+hbg3xKhTD7JsUgwP12WJRNVoixnhgsTXOUilBFu8gfKAHWwyyRUjDGq8inQR3fSjL6SJymQPAiIIIHjOzDdO7wVUgaNYlgqB+PNdz0ECKznHVkyh8HzKG2G/MKxn7WVnUNRSTtO+L3NJMnoFaZ3Juh8dDBsDJSzHS0GvkWQ0nkfZwGouI9mywB+B7vbE1smgWLtJb+L9jcAb2bSWubN5FQMRA87QjtI+HNIHIFNzTZE+gmEm3oD0rjvBMzFTgrecYJ2R2JMo0w/mNPY0TYnpF3k3cMuLY1SlR4RO1F7ltkvacVHiEXZHuCzPE7CHPq8POK2eXwdgeJqL7BjouwUsnsgj+Qly3vs3Tfs33+issbFNsQBu7AH8Y4kp4rEYoDmRZ6qajrKx3gGYbxLj8pY3U/n2H6608TWjRL6AJc912VrYkmsNEtTO9gGcsfr+vS1MZ9XYIoXUNzu7gKs/SVGpIcV75+dDgShxPxlQoQZAU3aFD9ntfrPPz+D1LTjbgqHSJ9X/u4sSZDGG42bESi+1RRfsqBd329B8a5mmr9oN0BxfiIzA3JNekAGXszkemx3lLKgCxiOBDGLRw6ZO0mywLfYBHXdMHurkIv0iS1oEQZJGK1gitXLFBby7MCP2gL1qyniI8Z4CWh8G1R1gCSV2g2K741khq3pZcuXeWhwBrAFzJkJ8aW3wBTQ3TKYs6A4la9JjHor6igvOQKoZzaR7QYoHmQYW9Dz2IJzyQkHaHhykLaVT0kzYguKb8C6r1/E6s72+s9a/c4tU3zVNvtqBsW/eMklw8/+zE8Nr331q/pBcV2vXQu60ZgF8PZkNK+F6XoGTFv90mIBEU94FKzV7Kxa3qAEUfavioFzJQTFSyNYS2S7NQ5u2/Ip5oumwBPt6YAg+jn8VgEMRfZAJFKC3alXuQ5wGQ1HXCKhAsCZXQ3dWgfCGfyKUhhQKWp7MX4C0JJynTyi/qfqXpuERPa528A3taIn9Q2vB3Xe5Abg2xpD28hfcmfIqcR4pKDbX6Z+rjHgK73y4na6vEGt7pNBLvzNz84AulyDzyx2MMkDOyBP/jO5BGWB7t2voISB4QbkQkc8SDO0A5bB/MrWpj5b1W5v5vo2ML4nj2tP8FQ7BiIxMy1VUNUxQD1iiROpCAcx2lytEMBUjIGW8dNISvINc8zOFiheA+Ce5ErzH3O1yBH5Tg8FxQ+b3IYfYmmyJ6bJD6CcD8RUdrgmBaxdzNy4rXBQPGx7zDkA8nYdM8ir5JGuTQbCx/yOXRalnc0u2VMkdlVQm8dwmrsVk9x3RAgTXeYK5Ea8gEW7K/XtBcXjHIGIEw2gbSW55kBxeaa2ibPyy7z03S/aRmYbRcvdcnIZtLe5jzkv7yvSSwKKi52oEjy+k4dXIRDqzAwUkBOLVU0Wa7FuE1M8k8QwaHrtTMyjeQ+/BYrrMKNkrEkIHSlSN3kULLDHMesKxrA7oLjV2/93wY7EHMy2oMsQrw9cVwk8fzZAcSZfdFVj6aIRczutz03MJhWa27FxT7G7ZbdZ3v14xuuuYpriW1B8qde6vt+C4l3NNH/Rbsin5CfygsILf2/1OXsNhwMZZSyglUNAWrG8yMkklczuLKuLgHX3Ncr20SoCtS1WuwuKp0VaIxvKMOu/S6XYyVzeluXMDUkSqOOLnV9Z09x6qYDlEyXPgOJ6Py+Y6drq+0qmxln6tPBnJ2IMkh9jUNwq72yrelGsHFlyPnXUuHM8Sjq0JsVMJnYEds1mbTtmXMf9iwBbRxmLNdmC4otNtJsXbEHxcev2JHF3s092UvbinKXCR+95HB+yKdU+cODA8ITHnzW85Ddf1A2KW5QtLKdGP49YO1OzoYAMAcqMUdmRLi4/cRIw94iCGWxLbCf02zJANI4MWyzJ1nhbhUE1X4/+AHLMKJv2JyL4DUezfgswxc11cl/HAW1mw+pd7hcFeJX+lmEiwFEhatBBmkZrhnOg4Fl98B7VFPq/rhsu45J1wfPuRgwxzGmT1CtyI/qOBJCV6ywJVPnE/uzw8ZxhWTWfsojt0E8GoZQDBjkXf6ZMKIBm2oQA4pJfbc1LpAfvi8yMMz8JLPHSl5lswyQYgN9MSMm78wCICytcpFNUR9wP6hQmqCQSVDbFQXHISJjOsNcJcQaAKpJ/GKdndmK9N3HvmFVtZt3BVuzChfQPdkA4GBnkDr+lqhEGZANwsvCEYhRPNOj9DbOK/p8CO+dbYp45Xo9pH50JMS+2xnZqhByKyJ+4vIoAgQKKq8b3Yczr+mBcue/gwUPKFDfw2eR9oIGNHSPxPtjFDLkb2i2iswgJLR9j3D6caDt85LB2aSRxSHMb18kzJW4GKD7adS3JIwf4FcTXM1lNP1oSSMIW18+c2T7SIcbcTp0l9+YuH4PQvvMkyFllh0hOcjGu0CpH6qW2uQGKAwBXJriwohMobubKdqrgbAH8xsGawB5g2qRMAdldaTveHsC4Dfl2sii+w13RUJhU+A0S2ngmzES+1TCzPzpA8TAPE0xvPzNDx2LjnAB+V04kc815vZbrF32GNZjiZd7vwOfoMMG9PlQuikFvfv+5pGBut47qlUsosTKZLKiGR8fIWgLFeVxj9/xwdPiJPxBQfM/w+evuGz571rE+e2OlVrtCXLwFxTfQTbsNimfnVe0ssUyWXgHGFJIsLVBcvusDxY01U/vntScX33nSEih0BFBUYc0y+985ix2GeAX5FCzebL2mtMWNbkCLG21vnTVhiXlti3hhEJXMtr0ZOxT2XWaK1wzy8XpbQPYxM6Re4HkRnXIS6jIabzrFkNcCOVM/dgpWApj9dvsV+4IKW9wdCh7f4cgyI6H4Ou2DUaP4thOzUp2XJtvCs2JdW9LI3ILi0dJnPOzM4Zxznzuccsopo9bvJC309NrGr7nCg+KbGIOpVbeg+MaH2cYKfPYznzE8/Rd/YUegeCtAqNguWOvrvem2Ts7sFMM6OtrSHk5C3QwMzFjAREzPBrjIvkbrWVz6VODWG9Adn6B4nqj2dwSb6WsFkQPI9GsJ8A6fLqQkvDQCr9HfwjAUyYQii8K64b6g6vioNcVLNxYg3SQRCusz+7TxGgSMQdsXDL4KKA/dYqOmMvMTQDsY5VpTlgKhsR4szZYvCxa6JAgE/MugeEtjnOpfkknFlwsyAW0ht/FJ4CqB9wDBwdrE33gnMD0D/HNwUkA6YX0KyMWguEl8FLkUAOIK/Oi9xQ+OcRQA+fG6co7Z4iXXWWSAIAfEQCuSRZnkURF0JoDQESjucjVNw09r9iIoPp2nbM77ANxsKtfMa/8MNiPe3XeByC6POBNA5VEEEDewW3aJiA1Q/XDoifv5AYcEED98OOSVTNqkHNyIswgAPEcyp5FIYg3vavwhnrZFyJnRlkfCjlSsTxUovm+fzlcFfVUv3yMZMNkdhDfpFJ/bDqbbwb228yTijxwTNNYpHPjLfZ+wtzjo084TkGd7HNpI3uVEV1Wu24fDaputPbiuICZBVxwJNCTgwC0W0Fxsge0esYM1jS1v2u35mahz9fop5l4kr1W+q6//jUYbE8Sas4o+pENA5y7FjgbIUE1Ih+CwWYy1EVGcEgDwfeZA72XfxTw0fu+p8ibJBjTX55qglYhfal3Lg68e1bVY4vaibSSn8lM74xzcM8ZggkbvdrOFqZQ3X8KWuHey71ytH+4XPOwP/8vw4S0ovji0ei/YguK9LTVz3bEGxdnZqrcetSuJbDSuxWEjcrV8BgkVXvDhDPNvOAYDb8mLXSPZkAHkpOwsmCy+EMrzNg2K14tKzdgegZ8OiiMrHZnvCqBttOkcKA5iE4HHCLZMOzEx14MIVZgzeGK4C1XwGRCyXUYskvJPOGeZDVZvt5w0zscKFE8vilRBIp6MnCYNrLx9q4V3bnHbMsXrdvSxM+d/xIzudBp6TelcyHvw4MHhwrdcMNznnv8jinvADz5weMaznj18/dd/Q9pquZLEXW/1Nnbd8Rrah+FY8D3H9nLnTbOOw7vzp26mhFXa44rGFM8t1NVPiSk+xZjRkDSPNfqbWT5lTaMaEQCjPkiJDkcdO/7OAuLJoCmV8NXLFLeW45/CKJ6aH6Sjm9sJ4V+AGs4wBeParw8mJBE5DKh2FrmTCSCdwMB3rq/0jWmEG6s7+oqkEjDQDBc3EJslTwwMw640c5+Cfe7b2nGNHiAJf43Yvhn4VjYs5BsIrEaTGUPYnmUyKcnzomeYVIFf55NmbEus/tW5PZRQQnIGbQW5CQDiBnCVA0e5nq0dqXItDsMDK7RohQsobsA47rXvXDLFWaQV+MbPBpCo/ojv/tuMud69UsBElirHlCpMZB5zYIcDFA/7BZvmtcSIgLZ+cY0bXkSOIehNK7CwIrDUxNZMnmkY0toAe/9U8iMhdehWNyW8jCVuB2kKsC0M7NARP3x4OCryKQKEy9whqSKTU3IpFfpcq+AH1cYuEK2l7YbF+hzxMSQUKN7kpBZfz3MAMWRNYDL7pok7sQvO+Ja/lf3siR4AwwHOO5oMOyP3QV8fY6EcLpl7YRyh4f3HJGW6FvPLbcQUo5ltQMu3wffaF7521IkWsUFsR+QtxzE32OFiQwQQF1uhiQQkx/L4hR1oHSaaY5FWbDL6jEBxmk6j1u2Mc4ovM+/hI5kFG5CWXx+5lgDOoHgQBCbY6Its8AnfPvqRyl0FFF/yv3gEt0HxpagIBxL3m2/2O8fPHM+hkZ/a2++YAzM7BLTfMiZTO11hiCdbAngPPDatcNkBYOOpEAce/r+uOnz470/YMsX7h8zslVtQfAMNuVua4lio8m9mv/SA4uJ0wLGV3wyK8+fHGhS3qU7slhmmWGY9tBZxtx3FzeQFsMnMLQdhmM9XFvhgRbQWlxVB8RhiwURvBEXOII/t3UuLPwcT1pB1/tfvr9opnp/A8pEvNpPL3BhTHIGidxKvEBRoZIcO2ptbULzDcPmYmPAtjakyA4weK1D8X/7lc8Pv/97vDue/8Y3DO9/5jkH0jVs/17zWtYY73OGOw53vcpfhXve57/At3/KtLT+zo2GOzSVL7t+xqcXUU5Y1xVcBgXvfpQts7S3sGF+3SntcOUHxqS3CYP/URr4y8x4iTpojBpEaF00D5TUojiEzGQgCiJxgdllQ2EL5pz/Pw/QrwRSfmipT71IHt/7W3u5oUQ7+rPtqsFo/cgBJ0xJ+kF6A2v6ZyZTY4ZgMiOU6l0MzfTwZsh679MJ/pUVNr2AZFDnoUdiTooHrUiaQTrGAVjSwXd/b684Al0ogJO1uSESYTE/tO3H7Zl87AH4HwQHkA0DnscqlRjwAUCkxQK2tsZvU5FpGuyLd3+X4gQE99odBnDGWqrG8BdwyeZS9Kp1iQJdpC6u2+Al7gxEOdq9Vg0C0YNaGAztijpbEyHG2miLRMQWKV8kb60me91PrYO/6GPaOJklFlyFfH5fw+oVr0SdewTTl6CmeSCnvUAPheD+WLIJWuLDERSJFZFBwiOaRwweVKc7zHfM35pPq75sMSX4HxMA6NzWxdaSS4eRYVsapJIZQrsUO6JNky1PcFcA5SeQEYOnjFwkjZn6rbIOflyBAvMwHTozhe02ATSSD9Nkx7J1QNaYS64vUjGdNmQXwnO0oj4M857mdCygu8imFzFXuZ1C8nA2GOa7v5aQ7OVBTyXcCjLt0jL0fgei6xoPQBZb7vJMXdZkFNhkUn4ttF+JijJkaaJisYIydWZ9CJpZLnMYOcj63Yrq+q4LZYYN2wBQva1LbB6r9hiyFOt+XMSNnYtJWCWwz+0Dxhp+6tHObDOQc03vs9y9hKRNtQsA61AxKsq8cQiyfPeKPvmb4yAdO2GqK9wyvjmu2oHhHIy1dshug+BQgHhPDDW0PKI6FD84tn/bNB2DwAZy60PJ2sHAiRNdNFvhpy5UNg/1dFlBuz10BxRMTpwYzbBG2dsRLOXtoTVBcHR7e4upMjsLEciM8BYp7NUagyxIwbt5QddhO7RzZ9r/iUfq1S5nRY8AUL46lv0RjkiHryu+0BcWXrBF9fwUBxd/5jncM333301Z4sWF42ctfOfzgDz1oC4qv1Gq15V1qvFVA4N5q9Ab9veUdy+tWaY8tKF56JqQjFthJc2NjXWYUDiXqBaJRh/nnXQFBcVrz6yByPrhttUOA4kX7odIOh2MFQFivZxapM8WtbADpFuixb4p7MO+ynnjRii9gvHKo/EA+BWn92cJ2BFMb0gUC0oH8AH9QmI8K6PqBkjEeQlZBQHHTyuZ6hSY5XMpGthmgOIB6SEfILSo9shSYN1joc/Yvt58hbAVcZhKIlCPti3gA5aLOJo8i7XLCsGfvXj0kzwBwl0XYZ+xP+Uw0xgHEQwO6BYibH44jfQoYxu+UAchja+/nSQNBYNExnMa471IoayyByPISNjmq1ykfzaNCxZ6OWwPsVP1mIX4o8V3bB8/2GHFTqT7t1vC5rMxvYYHLXBZZFNEMV91wAcZNQ9xIWYcGActVMkU+ox0mzLSX8nAeQcVud5Be9emHPVo2fnKMDG17+RxM8biWJGssZ4ODJQvhk1no5b6jw5HDRjbD3NA5pGdsuETQMBhL/siROFBSrq92eIhOuibpyim7iHcCNGaXviE30hgFOk+npFEYrJW+gB3I5QQorsm+Qhor17VAcYulkQgTAFzlleTMAZwtgHdIu1W031SH37Tj5fqlH9Phbo/fYsPGc21U7lJMXN3Qk6DzhAbJgbR9ivHhpEggh3mYlACZICHMJvTNtnBMvY6vU9noieeNfK45BtZSR898vxFQvPf5C+Ok6cMu4ikzD9fn4cw6W0PsrAKXnDp6+fDIP7768JEP7N2C4r19uHDdFhTfQEPOgeK84GAB4sW7FWjLxILGt5rzhg4hA924ZiqozI4lnAYsdJBPYVB8ql668HswJAFE3gpaFtyyECFDHlqC8dVR3X6YM9eoF7cTf9YC6zWIkYDI22qqWzNAjiwc1lVzJgyqh1HPCQB2ziqHIig+vuQwHYGZ3Gwk81YbzhBW6ijEFBityeQWjJwmbglmwtvneLcMpheHIgVSaKjqd3kGfLvsQ4zypUEQn3YwpG7avpCzGfGw6CkpETHq/9QXk/lbqs5cRnjy/YLcwSyP8WisHPzGYM2sn/XN1B6WEc3VntpZ6WOjHjvr16G+M/f43/3t3w5Pe8qTVir+zEc8cvi+e95rCdddqcxNX9zjOm/6mf3lLTPFbYovv8XyFf21WuXKrwjA3tEeze0Xx/lBm7ndu9p2JJ/CchsF2HFCbwXItZjd1TpLuNDOwHIryMOJ9JoKmdYalg1Gut07wy70UpkVzGvr5JhmWZiKGWTsZ51+nQdnLRpCBsWrCvHBeuMgewTb+QexfVdflDW9xzrkCka5DAKDgdBexmfYwZhBLXkEZFjKWPBnOhhXWNdl+zWDP3jlOX88znqhAxOVcykaxjR6q38TOUX9TwXf7R75gWQEf8Y+aPzb+2cOoIj38TY38+w+nTwP8jIuwWLjB+xsC67nFnwGyRm8AxNWQXFh3e7dNyjzU3WBTS9YAS8/QNPuNSZ5LjPiBfaHo6LlH2Q9FkGvVdaMnV3bOGiT+kLHZgbH2b6QbYlxnPFvy+Iwlm72KwFKI1IS20uAVNWcryVGLFvkrcG+OP27GosW6jWJ+5bMcn1wAcAPmQY4PsNBmVVSS68v91jiTM4MsHkNOQm1G7qLxOqqcR7sjcumwD6EtAjt5tGy9LDXwtyO+DdLCLEdi3lTQOwIIdLz4+BYWiMw7gFisd0B2B1ST3gnsMZjN0sdgcQYIHJV2LVqpzOIUNMJMIwpYBI4bwyfo76Qe2LGuj2zDB4jfAsb38B9JNYkOSbSSpI0KAC9M8pD4iXtsCIiXguDyHFT65o8x1NIPWMCyiQax8Pk5cZlfZ5vy68p6zuSV2NZuDQ9R/WeWisaqbYq/8brl/XkFLju/Tyfo2veP5VMr1+i/dxWB8GL4+8K6bDUc1zVRuUJp1ltPSjkxvEYs7HQaqrZUVLZW+8NrCPeLziTgP0iyFAJAeDRf3at4aP/sAXFV+vL6au3oPgGWpI1xZ9zt3+sHJglUBwLPVdDBr84oAxeT1Wz5fjHQukLDOs6YtHDAssH6PB1cD5yvcx5Md2klj5iCxS3MsZMcXVYPPBjZwdt0qpDfre8KApgP7tQVlk7B3xp9QlnwA/PLOsFmzts+WpsaZsCexOjO4LsEZujAcWy7EnWCUwDY/7d4bwUM90ExaORPehyj6gs7g5Uz2hrRbV62mNmDpoDObOtLcr34G+qTpsExbksG9rhDucgd8689Dh0LfvQa7IwYlvyKXkeTTsivU/rv67Plewrb8Ff6ytkl67a5HtuvoqdoHjHg3vHcUdRK13SBdyuVOIuXnxlA8WThEWVfPZmng7G0rbbGYbRHIgYYabowOoz044tiG8Ymh0RTXVtAOr9oPgUuG9PKVulDUQD2lPWEPX7cniVNIirkdprBDPghX7A9m7I16U1tB3UF01L6wMCxisiLGRTyiGZWg0HD9nnzCxxvCNAdb0tMixeq8bBnc21DO8GSYIA950pz5IKXqYSLGjHZHVAemozkQVAPeUe9d/9cD19RwWLRArCdcpdAzkAMnu54jY5UKYfJKaZjo6QLhWZAQPG9fmkeRx+STDMBaQ2wCzbTthwBsPxb7DBNVbYu3fYu88O1pRD8wQQRAyBg/OkbnIAp4GURMQIOQgbiADsc3+tDCzsotmui26A4jF9WbLG5i/md/U+Po8ZFOf51STjcPKs8a6wgU1byEA2xjL5r7BHozW84eMarpwlEVzySORRBOT23yJnYuxwYYQbW5plP40h7sxxmkvKJCe2dYzVsJMEipP9lHpVh2JijPtBs/KdgveQUgLRDIkbt1l22K81Mua+sZF9jjlT06alZQqqHR4kCaSx5EjupBCm+Ds+MFQB5FSv2H3DdoxtU4Di2MFi7YR6Mg7Rmi6MI7AtsPObnMlON2IcABA3W1HOEdADeMVGOENc5WK8Va0tTaIqxjt9i8+bfmXP7unRC/rhywt2Isb2wjOKmV7Nw2/7KqVu877MuPK91y9d1+uHTTVfGwBfBryX6sXPG12bEn5TpIDJZ0zhEjNjZLa+K+00SA+JeVD8G8b+bG1HsrQQDEBi/ck//6/Dxf+wb6spviE/YAuKb6AhAYrf4EaXDeec/skKzIZjiUHeArGz8QcojqphcVsFBOAyl0Bx1LHVFPxMC9Y8sHO9sOayoHRhdWeoSNlSRqxfMGwaB6TwQh5OEZdEbD1+T4SSq4Ditih7VcE2bmm8pbTtLHu5ZXAbC626BNSAVmYbFMe1eO4Ui3kZFC+HVNpru+PUApMT+7osCqjnjFPgJoSYAAAgAElEQVQwt+issCDNOnOrOEgrgOKzDPG8GCf2+iKIPzGO58zQuqDjFhTfgHHfQRGrucw7eNA6t2qmZDM17CFPr1PFpXtWWQ+Xytr177eg+Gi89QZjc/28HFgJOGXbvwF2s30vgJJfEWDpdFBn/sIYugsgLLs+tM5inHGgo5/xusIHR9aRYfwVwP3c7qnWc2nXlb2Cs1sBtKY1Ff5BXOs1MPDIvcEKmK5f3oBiYW/XjE+A6MwAZyYp/D5mR9m/vS/jN7WEIsVu00ZJmQIQoRHRj9X4agDQtRvrKCPGCYF1eKfwWQBs0zUC+gFMM9Cs7JQsQJPTchsJE24Xfo4N8HIQKQBnfVbsNDXALA9d9i8QCzBZRgAu200qzHCRS3E5BP2MQHHVEbfyBTwP4Mu1xkcgYWPhmMrvbGal2qmVnwPFzZcOMAOM8ankVho/DIzblIT98W9yUowaKuLDScYnJVto/mMsxUGPM40v7W+63C5nQjbKAHADwQsAXiRTClP8SIA7mrzRBI7rhfs4NckVHD5oMiQ8YHnOZtvPsUIGlWzcm6QLs84ZfFb9ckyOBD5zXIY4ONjPE8MK9cF8VzNvE3OUEEI7YP4ZGG3xcnO9gZ2iOWTJsbIbJIPi9vz5mVQB4n6tzOVJrhF2VquklMx/0wyXXSQqKyM7RiIZ5u/u74W2yM03GUP1xNXNvlgBFM/raeOZ64DiMb9Hc+x4BsVrn2jKeu42KB4rfA0nuT85D74vAdmYjZX9nVsmpmxk8uF6Vhp7JmNAsD+NnXcgEbjNxEHE8vtnXv+1w8Uf3L8FxXsaveOaLSje0UhLlzAoLkxxdu4ZcJZFCoszl1kBuwCL08nMzJbBvbiPFz/+Dt+Lo8I/2WGAY4v65fetQHnHu3nBzwETJnq9mIMx4tbDPRPN7vsDW45Mq72mjbMHl3MLf2KKe1gyOl2bAWo2mBFQL2UG82IavgiF5Owgwah6ADHKfCaAugmeTzg9Uv8A02PbmsvDeGM2geA5UNyd69Z9U86OPmqp3VLnToLirXI6GOW+Do0ZHDFx5lnpc4B5zONO0H/JQc3zfMkOjeYt5tVc7mJmrsyt/6vWpbJ3O7k53btbddxEFY+PQH7iTY7Ob6Vf5f1tCB37ntiC4qv00mrXdrWtMvVMq9lGALGtR6Ak1v1Sj7mApSprAuzJz2y/YQFSW9/nOlQA08SwngXF/XDGkS1mJJIZcinZ7g1ZmKYoKE2vOogbr0oZZIv6VEndwj7SV1VmtPlp3LYFGC+VMFDcWJUAq4ufWBouQG0HxvGcMdjtoS8dGolrij8tjP8SMIbfi5dLbO9oOgLLARYzsx0gl4xgeX+cW6LOCtWnOX7AcvUxWq3powSD6YHqTADxAszSvK6RhAYD59x+xtwW0JD0rGmuQE7CQm8wzumMmUpywQJyZn3HAZsKivvBmqEhXg7TFAa83ScguYHiBjbas3ISYEqSawFvWM2A7crV86B49E2wxMkucn3mQG/vy5E9bTC0seRGcsqnXRNg9+czmQfgO587FHYfPiwBmJoOUokT7Pqw3wI0i464aIcLUxxa+fKZ/FsZ48IAJ7b4nj2lloaZ+oGZYJX7obWq/28NGy1Y5mv5HBIDnrIazVvEkWpLKhY4JH68DiS/mdfAHG8DFPdBXsnecFKKD9IsMUJhjMuT4zBgHOJLTPE8lGuQvXiZijU4KN6qe04aYG7CznJMz2uAzP0htLsxkGydkOfpbhEBxTVJJnIpljyzsxlIyoXioqnYx+qgNatfeyq264on+0DxeODo0fUHtv73e/fTgLhN2Mjjzvg5zbWn8/ol4sC8HxZGpcw/m5B1lVr+yUJIsFSv8pQG8F2czlHTBIhe2cOJyN3L6fJ36UmTOED/sLAmjOQWmTlKOAbuJ4f2quY+9MRhh48MP/sX1xk+9qETt6D4htb8LSi+gYZkTXHIp7SytDjIZmqxhVPFVcJClYF2zui2XoG/z6A4ngMQHMD9FLjO9VWDY166B1DwV2oLaM+HLjcyYpDCKDVWhwHyHK7liMWaF/HskKCEqi1Rr05QvFqwKTgNQHz2gIQZ8BSVy6B3fF4D42xgNchprDlGIi9t1QuKlwXCpV6CBe/uo3uIq4PiNhBazs1KTs3C/GuC4us4SLyILoDnk20xxaZfkGxZi9XPC/CaVFwM6a18ygaM/BpFrOIfrVH8zm7ZguI7a79V794yxbuZ4rb8jbfpt/Iuy4FVPyiewe6pstcCxfl9EPQ32Obh13CCoeUQzAScXL8Kcw+DZCuSfAdADQAZfJ/MINceAQDsjG2wxRUYN2TWDxz3t9CPhA3q3/k7jcHu+mUyYG6+bwLEIYNgzmLRrvZ3mvKx2Y8Mn9oc4kjY9yar2V8P39m1i/lvAH4S0FZ+O/kh/EwEwgBTOFGBuSHVlcM+lcXJTH1in+G+AnQq5B+WK4NgiANYQ1z0w/Vv1wUOoFxY4/sM9BIfHjIq+q7qq4o8ghNeon8QPIyN51JK9fhYS/tA8Zb9as/rsksD80/nSkyf+nsuNycg8Tf/rgBiL7PyzX3cmLSFXe3TwOeUxTgBVDoooyC4AtxFFgVscNYPx/fCIsf1smuk2BJ7VwN5zSABcAd4rXrUSNJlLfF4wXQulc/n1hpSNm2YDYyEDQ1JnCFQ7BklC2kglrYp9Wd7m2OX6m8HfxEb4EwErZPKDlG7UHzBAHuJAa1SOA9L4+60tvBch91iW4jrkRST75B8QJKQbRcnz7CL5IQ9DoYLOC47RRq7sLGUNeO6if6YdLW6AHEp1GSwejdGzhGfrC4YBNNWaYog0LJ8xzMobjbH/zdcslpqrtUKy37Z2MfLbcPPnRwDjS+ahIopLAbvN+OLNZ/dO/aWKj4amHXSX9YDsbeVz+SJSNltI4nGx/7ldYePCyh+vf3DZ3/u+Fgpl177eP5+C4pvoHcYFH/2aZ+oHF92dsUxmDrQIhwhn5z5VGgsUlxdHOaT7x0ZF5rwsdilz3CwJ4ByOCutAMF23neA4r4lrnbKa8kQsbjs9GA7LRx0vAvetQLokyFTfNe3nU0vpFjyAOgWhzCCbjd4IffSKmzJKM4Y4QrQTuXgNPXRooLr4nd76a6CK3cO3WPSjHRxRpwFxYdZ5vecZYqbc9ALiq8SaHI1jmtQ3NefJSdqdptgh/1Zt+22oHhH4+7iJce1e7IFxXex5xtFb0HxlUBxC8M4+Gpvk10OvvpA8RyALbKnGkGUspinmOIUWEaE3gmKl8CUxxW1Byd8U5AX7wGgknoB4DnePQAxf8yIle0Lin0+pSleaqvg7hGTW2AftTBN/clOhsBaz+A7DpRCXVoMbwBIAJPscD4D4gGYB5jkRAcwXAFG5h1k9jw6yLIVfDdY4upfSx8QIxy3Sp0qUMuc7EpCRZ00Pbiw3t1Z+3VWNwXF5RBQkk2BVIq9d2Hg2ue2O2gKDIfPrbIHDoQLS9RA8qIfLuXIAZvQEMd9OGhPX0sPGjUZmABVzREdteQSIN6+69iab3taBygeNqvia9eVZSkUYo3DfvCdOhfSNcWU+Hcst4Q5qoO3zK8ilF28VQM9nbCUmjP87thZKmPaWeDK5hYWuLAVa9kUMMOl0tARx1wT24gkHPRw2S6EPaLdGQqKO1tcWepiTwg4xj0B8Go3pSRb6rcAnPMQQtzHIDyzyhvklEp+BeVlWSSvzxwoDjvN18Scp90k/JlD4dYeLp3C93OsnONp3CO/kRyMeeyHBPuI93lcQPcy/wsrXHeJ7DH5FI3nA+kN1pXH+QDwzfbZD94EpLm0oEW71h1mCdxlO7AKIN5na1YDxUOktGnojm+meMxPJLRbZIXGvutlv6wHFJ+XRmn1/CyZYgKzmSI5LI6sOdLk4s3tC8LnutzPB1Ef6ogc4R2HEKtddUBc5vjjzhdQ/KQtKL5mm4+WgQOXHe7xSTb0uK/OYiCfcuq3XToIKF5OWi6gIQKByrmlrVqxqKftmpydbd07dR+zvjNrnZk4ZUHdo4sjL5b87GIcSVPcpT5sza+HkSyc7t+HDiRkVSqQDwcG+QPyQo7n5gSA+T5j5wdOyuRIC0PG2tpgtNNdcpCoHwbSLquA++FmpgW6AksTw4B8gbKk+OGlwZxP7DJ+jrZvo2LToDgHeMxsMEmfdZnieA++f1flU8IParz9AgNc6xo+2oQ31Spj7plLJi0z/HmIdTLAt6D4dCMfz4tXh7++NHp27/stKL57bdsqeQuKrwyK8xofQFGa8PPgtbESFUht0cyDHRlory8Rrb8JTLKKjXoZQGrlC9FlpQ5uGVK9Rus+G5CGoUN5wciLwLWWRcGaxzIJ4bElYLd4comx5D4efEeVP4Bsh7dxYYFaKXKtSCiwb6CfSZCXDshkMgb6nRni1oflvQrAZt2gayQAb2e0+lJv/o1IfMCf863IEmx6TQ0sph4FQFmBg9X3ZQzItS02Nw+5QgwZ7zAszwCI7eBrIq7g8TqqNXYokg+m9Txui5CrCx+vBsVZE1zqESxxOSTPZVP0cE3oh6uGMKQS/LA8l1Ew31t7wwAv3y1aQPH1AHEv8dja6+bTWqB4sRV49xk4PPoIdqvYL7srzn8i4DzGDoPj1a4Ns28BoOt3DohbioZiJY9bvKwSQ/n4J/KNtbs5v7ptX4FwBsYn/q263QB1HMzhnR3DEDYA9kbfO2jc9mQBwfUwV0n8eKJJNHTlRxJCloCyPhEgNkB+nfgJ/EeCDMMTu5MRYyVAnNee8fy0uW92xeVXMF4oGQU9dGmzKpYm0Dx/HmM9ZBXILsk74qDeiFMAMtsOEJZ0WQLF8Y58HWMXsI0aa5JEkiTEBAQPmRQ/b2AYJCY1m+CG1Q2S7zjwM8XUXsIeybV0vk2JHcsYZsM8ilOXyGleka5Qa2G9xVgtFnzawx/7JckqxHp+xQTFYV3MtxijB+uC4lFuaeyRJWa/h79s+YijejTIiuuD4hjeO4/0UAc7a8EO0yy/zV+SpDokqMTXst00R4ezzr/e8PEPn7SVT9mQh7Blim+gIRkUl4M2eaEDmKvZcmeKh3M7A4rrgk8ZZjivWMjgPGXmOZetC2wqZw58nwKkczluB5V5YuUVZxGLmmgL6sElyg4w7Ul8V4PiZgbngD+pV2jLYb1tBqWrM8WdpxNBMwP8LSA+fJ/IUoueYskcT2el08Lht/B7a2CFwAJJ0spRpOXYt9jl4TsJioNNgMNOw2/ZACieHM1ZJya8vg75mWBAoLEW7tkNUHwngLi38dSOg16wu/e6PBbgd23lUzZg5NcoYueu0hoP7b1lC4r3ttRmrtuC4sugeIMgxj5JK9CaCr5qsAngeOpKI+UGGMNha5Xod3S1gNZToHj9eRXgpSAPwCYDQVG+g+WZPBC+3QjgtzsrUD6BXuZbNCxSXFdXsAVao62EtWQ/BIxXh2Diu6PD4UOHap1yB8UR9MGf5Z7BswuDsWQEAkxk7XEHtjJpBECxfK5gD2QiPMBkeQRzS8Ip89erMxEt3wrBrJaNyyFRl+Rk3FWelzaYIkkSqhP9jIPvqS0qABrxAxICyhIvOt8MbovfCV1wA7scFFfZFPnbdIPlOmWJ66F6UpYnBBQ0kwP5uA0BtE7oBI+oNNOm9vhYS8eguGWGHAdsEV/SK7G9gm1jgDyAbWacB+5OzPAFUNxsmVsg7Jog3xvzrgLFEyCu8xCMRdURN13wQ4cOqU44iF5ghIekigPc9l7jMwDk2QH+uw1WNmQcCGsNqX9jXAEU90SW7lLwQzgFLNK5meYBs5UNMLd+QgLNH1J9DqCdsPKQd2H7LPfCpkRCjMBBAOkAtqodIQyc+3wxiZIygCyOpPnjf4tme4D0MbbGuz/yTMI9ZsM8geDJkxz3V+XvGWyXyD47VFcP2nUQXHY1Q8JJE45HLXnBP0iqWBsVdrh9jhbl2Q1b4YmcBdB7loAVFenUFKdnZb+iBoFBSJuzSg1bQQ0T5UPaJe2Mm7aE5Zse4NlX4sxZrIrvKae2UVaq/X8bP1ilzGrtt4k/+fql3WosoAWIT757AsbXBsXJnlaJ/yYBY/xK2Z9U9jfAbj+7wc5wEKa464n7eQ6mL25z5Off/E1bULxnwnReswXFOxtq7jKA4te/4YFBQPFqUaCtWNAUx/cMeleGwQ+8CcfBF2AAwwDY5R58xgsbymIA3NZUWzwRdJj9qUHpDMBVQSkbKxwIklKwuB+LvDIMcMK4V4wXXcjETAHQCIywVZPr3OyTFeVTsDjDwMMp1faKzHbDoMGwitMgwUA0uv1jnDulMtgop0WfNcVHxpquxVbhXLM5UNz8ENOAjDG4inxKOJYlCVAP9sa7B56dHIiuDH/pg2A8zU3ETYPiawDiiQ9gTrgmMMYOVC/Y3XtdbpotKL4B476DIo6PQH7iBbag+A56do1bt6B4FyhurGeSTWklv+mzeVDcrbHqUdc/BXts6faql0GsTie+BrtwBhTPT6IHZ9DdfA2/gAPyikHesiJ1wB2MYZATiP0d/ozvWBrvNy+s5Ap69mSBMZRIKiWAJwPdMnhu/pm1n3x35NDhCsQBSMTyCdl3xTXmN3rQTc2AdgRTncEwebQANYVlZYil+mgOnEFapUiP1Cxrk+Az4CNALSJusF/G/jPaQtZr0duWB4PtrgfSnXBCMMBKwqTInFR+McYF++dMQOE5wIxyIj1EfQTwDiY9Dha0REEwwAPoEtDLZRGcKQ5APFjlyhQt0i1IuBij1GRTAEAC6BuDV2iBvlWy76o17PJKt0yB4n6QPZc1uVV/bNsYcEIcwr855rGESJFpivlHc9Gw6An5FK8jJ1Y8YAn2rk19B2iEGS5guLASXTYlg+KsA27SRcIUdxsA8Kza6eHyQrBJR505LnFuilE1CeNyHjnuZQZ5xLW0a8PAbzflpEeuyZ0cA0FWSGyHMzAjiku2WUH4YRj2799vTRfnNHGMVzPVGRSP60mapunjN6SVRLImAGaKKRj0bpU1BsV9jQv72tAhd7uxd78dtGuSSfvUtpk982SjtqXYXFrO/N1CSoXWwdJeUzGRd9oUuNgZO5beWB0Ux+hFFapYPHZpr2aV2r4KJa/I5+gxSz3Ac36PVrk95bQSd7BLLdLXKmVyneYA6qrMNAbm/cDGW1cJkHkgfrEvOusyKsfnN2z6yI4qW9xtr9hjAOX6udl4+b+ff/M3D5/48MlbpvhiR/VdsAXF+9pp9qqpgzaxOGHBlkCAGc9ToDgWWmbTwIGVsnCYiVwnWxxbPxl4zos3BzP4bkqiJF/L1+cFmN8Z790LircAeQbFF7sqgOqJxYqA7Epb0Z14BKkwsGBtV6yx2FJoz5A6K0PGf+Yy11Er3m6UQXFlDHBgWd6ayzZ2uteBG4a3Dernme1UO4QRdLbEWFIgLY5yz9YxsBFKozSSBJ2OjSVXqA0m6okobDEZ4dHa5HXxzp3PTIOylZzid+AemwK7ucf6mBDtRX/c++Pr5gD36Xz94kxcvGA1d3K6uN2s4+JLzF7gh/tU12zqrXdSMzAai/3YSWmwHzsrY52755k465RY7tnwqNJu33CZa79ghdJOSnKOE7KxKBVCbCTVuUwA0QyxYot0XelRIMPTo6W767ePbGw8qk5JMuhsz6oic2JX19qVuV5gQ/G+8Kooeq26l6fGKMBkHxdpTUKQ1Fi+40kVY8q3oldAl3YXyyaUNbhZx4bEjIFvvo3XmeAWjAEkL2A5gLic0BAGKPuiLVAcjHNZ64QpxXrlRsOF1N14/Ng7GsiGcSE+sdRD9IeVLS6b+kFOccaplCS+uIH+ZWyYP2eAr/ybgTi5B+sl5kf4ik42UZLHCXuG/fv267Ui9yDvA1CctcLRD2qJ8Y7yTN8mPfKfEsCn7O68ExREDmLoWtnw+wqrdHygpuk3V6C4aAQL+BXyKb6bEUC7V9ISCXLwpjFAWcPa2k3/l0ysz9UOXYPNrppzdnjpSXOgeL16gCHbNNOUNIqVgZnfuCmxwXGtzSFhVtsnAZDwfHcWcMQSVSKx3BfJP2KJKzvcD3ODXIpt2z+sckh2cKYxxU1X3MY45q7t0PCkR0reYL6UXSAy3v0w3iCQFNuFMYq5eFiZ4keLrIq/cwHFCxscc8rAo2IjMG9q18xshIxjlYGiXdyY97AVel7AnmE46cSTtIhsE/xDG+0E/E+C4ZgDOQGcmOJmT8yvzDGWTTue5/Z2UucMmEceFjto/L0jEeNRnsx7aat9+/dH8sz6Q2xJSa7Zk2RXuHk5Vr8iuYJ1DCBeJCWctZ6ZwfZuBSzO/bQ0S0dzLshNzdlYPpwBN5HCsxfUtMRCYTMe3yjRj9JX09DuAZ59po8qk32ACvxvvVkr0e7sdh1fOFQ17q1JBe3GGr9vCxSP1vFKx7xKJAVeT8OETiUaGuvRYodOXTC1tvn1kyMFX0AaxXfj4KwG2EgDxuU/943kN0li/fwFpxoovj1oc+0u5Bu3oPgGmpFB8Wfd9ePVQsmLZrWA5oCFnHG5DlkjVK9ymikAyEzxFutmFviieoCNjTJaAN/UQgunhL/P787lok5c/7nnSaADcJ2dHXauWEomujWyccUnt4DHMt1w1PnZCCa1blifQyLGln1bFG21lUW+zmKWICwWJQQ+WEzJCa237XYsjEl7fMSiDmeKA2Eqlxd/2srXdiYaJt3vbwEnsS2uoTOW+yQWrkacErFSckDmxnIPm7wFMtdx2fT7TjtbNg4MhOHdF0GYCecYDsSoHoXUUj+mI2i0MZZ+ln22EXNzA6bwCl9EV7N1vSUAOoQJag277mxdNLpzThNn9inr12G+8rtV7tpNtuaNE8FYLMRzoMrqj9xsadPPj96hbeTzOP2YjVxiOfsuYoEMuIwAmGoZjUrOBXUZXOU3m/MTYk2JYGi+hQHAVuU3AqnZAHRiPVyZvZS6r/v+CK6ogFg3SGvYnDMDiqlZEGBZuwJIH4NtDH4pyAwplKNgLxqgC4AaQBTvBhTfC3IL8BUt2W5g+yGRZThyufpmwkqU+kCTF4CrAtcEQmdQW31Rf1cmniBpYExQB2qnhgcGN+aLPxPEEX03B/OkXAA9raCeNVfRFtmH1dUBLFkvW3wpgPMo15i41sYgyiDRgDL4t7kkR4e9J5g2M/wn8adxoKaWs2//sH//iXpQnjBzlUEu/8l747fc7zIqAfbFwZ0GhMEoZJygvfbx2ri67VzvDgKgYt7gH/UaRlOIHlUPGNsA5GX6uLI/rawATD3pFFIbYHb7vQEDKiBtzFaQKWxXhbEDkaThZI3FXgZKSznSXxorqZE2eUfEGNj1wSQSgJU2/c0+CDBjh2k6U1GlUwQQP2SxqR+iy3/rvVr/+pDY3E/odSlHCF4HVWLJmNecqLI2OWrj1IlH2GGCHQ4GVJv9Ga0LSc4E4LvsxkXMxmcT8O4HPqi2qj+xtwPkxghIMb3cx3NUk6s+X7IOc7b1HO+zzAjA7zyfDF+2HalcL9jYcF98UOt4gB46geM6XtKcP+nkkysyn8Uw/uPxo+qCuzQTjf7CyKddt11EH72+HRhWs3QuzlzVQCwQtcK2p2e2/JHmOrBqfSqr04EL+HzJzTZO8s/sdBsB9qUSlU/GPlJrB1PFgjYb2ZNIyH5YxNS+nrtR9TFOu0Cq+vhaKju1kq+zgy7ovjWeGRgPH3pdduZZq1gC0kBvSzDmJKPMR9hi+GhoDnnW4y+4/vCJj2xB8e4OWrhwC4pvoCUZFJeDNvmHQTwGjluLlTr7tFUM4GxrkYMhnpId6X0tZhP1guJ4J65XBit5ociAOTuLXP+pYBfOBQPgKJMz4S1QPJxSbxDFkiJ7Xg5rcRe2Ohx0pGMehtkPUFVHIIHikbF30JxBiAqMdsA6AdS8bXvUhxRpaIATjkliYn/FQHFPF6hz5LWbcjTSlsT8rjGe0v2ToDg5Xe12s0/XkjHpeIc2KO5uvUcBBRAvB/BGXRlYaRMru6Z0ZMvHUWnX/Vf2izYH7YIJ551PgfK6bVzqRvq1KxXmNknvWQB/1y53pRuPw4sxg1oB2WYh7M2WNt+UI1DcHz413vNazOTP6jugOVhfE6CcQcnCSJoP8jYHis+1Cxjb0Mi2a0u/MNtppr7HAyhOzHpmqbJ/ByZg9Zm/cAHGjfWZr2GwW/wwA8VN9gBAL3xavpfJHcy+xj1yrcozCAN0jxzMeUQBNwCzKLPl7+E5sRMxMSvR8zoGST9+zs9sjRYD0J1JOiHJUGuK1qXwHOOyqvYKhqVBQebXluAejineWX4ziMexQqXVq4ckypk8BoqrD7RnjwKNDIrv27d/2Lf/JLvONcO1vyQ5oWxx+3ccZJ9IHRELuN9hvza3mm5uoeB1mUuVhkr1hQvrYHHLXktv2WWURMRaT8VF/7i2MoDo6nBJ37Cg45kI9waICJv6cp0rOkcEUD5SpIlUptLjGu1n2HfXkzcmvwPHkYuwUVtAcWeIHzmibHDbkWzAuCauBCw/fEh3PxgALnU4ovUKj8LrwezfDBDi8fJcuV+AdQGpBRSXOsJmIAlmGtYmiQRQnG2JfJ5jtapnfRxCs9cY4dJGRf4JYHDIUhJZCO2G+qgXBXA5jfG8Ngb5yskyZZ4wUAZCjXVadY3PIzM7FDfwjmA/r8vOCyj93IrPS1zlvqAfkquJgjhXwA7S1MNMT5B+2VcOKeYIiue6s8MrsL6yEfoi8X7z89nsddN65FisBxRfIRZqPRP0lhjkW1A8ks7eocX+xTYEG6+8e20ydp8YDMGGhm9ji2eQMZAIY9a0jTIbPJW929wCsljSMihOsnN6ZoMD4ppkLwlHS2waQUD8I7a1mByyc+Txbzl1+ORHTtkyxRd7pu+CLSje106zV/VoiqOAcOBTiRloHgUuvljy53CMc+XmgPh87RwoPvXSDHK3nIMcwKCccaBdkgDqVM1kKVEms8XZgdCgxR2nlkPEmJQ4mPKjDFq5rgcAACAASURBVIpCSaYMuzEeZJvYuL1AEHcnegYUx6JQFlMCZeeY4pOjrYRelab4lKPAwHPOpAZoXZyz0WMXwOBRNjwcNwLFR+PcnSN4H+1Igw69qoHseVC84dLMgeVet8XFugcUR3BBY9icaA9wbbA2mRzmWMCJsEqtSwTeguI7M+ibC+MRfHt91gLF60myBcXX7duYFR0FNEBxbfjNQ9ibL3H69b7SoLihL6V+Y/aSAwJJU7zlF0z5Cfx539ZiD06QIGp0SOz38F1AzRbOqGdM+TaQ3lc3YxEtsb7CtyrZhgpNMP8O49eQYZMUKRJtaGO51mQZjJVapQdINkUBbUeZ845GBm1RbiYz8N9yjbGkjF0qoJ+AuC1pEIBallz2dRJaxU59Bf5RAUjyDGdX21rbz1lDHzAgVrW5jxn75TvF0iCJ4eGZJQarGDTgnW4G5E/7ZgDXY1olv4NZ2woa6mGZJm8i/4GVWyRU9ikoLixjgOAMkumBhy6JwIdpAvyOPiHQYic7ozoM9ZqXpHW5dGbayVWgsHIcxHg+Kig+sm0O/rnRw1SKEv0DA6PrhJwmmnBQpSaMhE1tB1uqlImA1cHgtjlT4i37t8QtNnzk3wYoY3csWLqWcBFSEIatnwGguuHlME09UFNliGReGoCNnRbyEPkeYzHsCJ0hxeOb5wisiwL9R44Yo3rfPm0xeWck3hDX4R3RNpk8JvfmnzLv3Ld2mYIYs2Th+DPEVjxPo2yfPyi7Bpnr8VHPcyZj1QdjIgmGREIVUxMzXeoQJLIEimMcABQvf9fSTPy5cnedFV5JKaWDdW1Htf1wwtWexd840G4XFnDS78SvxXjLbWnli1fPoZ7useVT8VuHBannLBqhXj9a/sgoNu541twlm/QZpuq2VOeaKU5s8yZTfAyKt7Mc47cO3ITAcPRD2VVf263wk2jQME61w+Zf6XYdDxRy2NpoFQOADx9If/s5DLrLxnef2W+XXhtENsmIA4x/ySPErzn7wusbKH7dfcNnzxpjVitVfnvxsAXFNzAIpkDxlvHHZMiL1lI1uKwWYM7l5X/PGtsZ+ZSlOvFi0AL1cz3mQPEl9g4D7bnt4Hw05VNizS6pZ+g6stOCf9tzbGtsxWI3i1Y5AXD6Qz4l1kxoYBZDyNsVwzlARpMAaqiytR2C0iM4CKoqi96Vg0MY48pQ7yIoztvotK/yarjgpFTzZiWmeII0O52hRSdtrpwAs8s29dIN5jSyhh+cxdEzt6D4krk5Jt9vDhTfKYyaa8Ia5VumeP9g0JATPMyO21qg+O7A17tTavsVv+KgeKpWcytuIJ3l4iYwPJE8XwsUVyAzoG97cAscZ83tzo6bCmTXDXDn7pt8VhwwB6lnO6Qvg/36ibOWipwJ+gHJA9PlNVDcGMjsz8rV+W/5DOxOrHm4JqRI/BApKRPSDFmTWICqYMMSU3Ps2xjKp2Eo5EKc1RoBJclJdBiE+UuACsUYMrCgSsPBGdPKmsYv/wQYwUAXfMnW05ek6Zz9ac+xZwH0AsNWQPFKPkUO13T5FNU/B3MU2sD+G8mBqBaDhMc9ID45vRutXJjfpbdy0sP1nUdwurEaKkAt2TabrwkUdxAIOt4AwS87eFDBaADiAMnN3nnyxM0WDkCUbywRYixfsP9xiKwRghwUd5unSacjxkAXsDuAeGWpm3SKMMWRsIF8kvr4wcYmewotbwuogvQUtgqAvM+JkE5xtiR2w6Js2CgDco0Nb/bi8pBXaU7W1rgkre2gnvKc44QUnHgGqNNnSLTxvI+5Qu/OsWo1lxJgb21as8P1XrVp+i0vkpEEyTEt9w3HuHqzSoiaTNK+fXaWgCXFPIniibBizeyRNTDO+uZj8LwCMWM3zBJw561Ih5M305id8R0nG1e19811dcsUX4sp3t32sAu+inKCvoDLbrSYRZ4f4OV0P3dDF47GTMzXmiGu540AEA8Q3AiZJodlO3LML5IDj+16zGkk085+6w22oPiG+k7b9sBlhztd/A0+9ausKJZPOef0T8agxWuyE8wBAi9gOsVxmMGI9WGLTTgHjetG9qBz6+IqTHF+/hSTHe+Ed+F3nALF83u3QMoMePM1DMhPDi1vDzMkxbCUcjzr7c6OGCYLIKALbdOEr0dWvmKE0/a39ZjicDzoTXjxd7+jchKOM6a4OWycsl0NGC/9mZy/FAxXfd1wkBbBbi9g8bol54sWcRnLPluLRqhv39a5kBMhYSS2TPHjYVk4PkDxVi22oPh642MLildWFHJeiDsnGnW8VpfkXt4iPssAbwDYddAwf2BqrscsMFxpmfdocDo4nOrYBOIrFnBP2W2mt4Vyq9+/dE+L0QZfp0oWsGQA7W4qDG/xjbw0Ypnj+2CGW+EVCM7XsN8HnxdDDaQEMJeDKe6+F8CvqDe2QmuwWJgJAQ6l/lMZCWdVKpjuDHhoLhu4tHpiMY/7zEZnJmwbFO/rd941ZqyzFKI5EM3SG+ZXmFdoYKedmYMD8RgAF78WoDg0j1UuQQ8H3attU9jFhSEevj2DQsEILdvaj0+GeDF0fQHvTF9xfObgZbVLwLsMrEDEDXU8UJKvSIrY/Ll8OHjo4HDwoLDDDw2HDh0aLrvsMpUzUWBEWdzCGhdwGg6se9xIUPhvY4mDKW7AZ/m7gOI2xOzZrCUuILwyFD0RdvjQQQXFITUiT+e5He/h1cLYLbYlZoiPU/Nz1Gemnb6aNBuGQWRTMJc5cQTNa7kXTEu5v9Wv8KQYjC6gPEsi0UHS3rAArYGtGbZVDv2FBNRULFrFy6WrYhcMs74BdnmQGdET18Ha3c8FiCSLJ198Z8AI+K5inDSvBfx2vfa9+2wnCZJmVk6dNKlDulrfxC1PiftSzMrg+PI+nQn5lOQWL5fD82M9z761ro704Js+DjGp13Ncq7uW1n9cPOe7lGvadYs5NuUTkt9SXdvLFF+hHUrS3jymTCrM71klbvoM/Aq1sUuL9Vq+Ne+0g50zX6SA3kYQcB1xJybwocWGJ9gZIkEY8Flmkc3R4Qlv/ZatfMpyl3RfsQXFu5tq+sJVQfFwkuDcJkDcJs7l1anRuId/h5FrGeUs4zBl6FZgimdQvFVkLyjOi3cPKD612LOxkX+3NNbZYao1xQHe1oA3DJfKpzDVN4Hie4ZysFBluKNfiSasHbeKfAot+S2pFW784x0UnwKza9w8HKqcLKpedSrZ85UExR1EsCCg9DO2HFfBPesCNvowQqX1fLjCUMtskg3YuStDEWs2e7Np1vPNpmqwBcXXG39bUNyXHvfsLXwACWtytCWfgpfBHYPiUTbA13bPjsDzEpm059sOQfEyX+dlS3LwyPOc23MqkDWwrGc0k/TJxPW+3ETAVpXr7HYDpbzxhF0ZmuH2GQAxkAXESwkgC4xW90mhbWxRovmp+AF4BpAL6zgfrCnX4h4GxYWdWs568ec74zukErzeWOQCjCJGGPvOAHjwGcZtlmbp6ol0iB6DVQyKNYGF5JvkRA+D4KM2SEmM8P/JDwrfGOl4AbsUFC//QS4Fn7F8in0mYPg+B+xqpiiSCPaeDobx861SRLjd5Cra0zurXbM09Zq1550A9DgVCtTxlw6mRUznD4vYqQHd2oGtBo7IPDhw4IAC4QcPCjhu/2F3hWmKH474UOepxD2eOLJxKf9vfWhzrPxbwU9oxPuLIt7B/BUdcYDweK7UT6VULj9isiyuT69zGwfO0mGiHJeFvcNum6MWp/G81thtjyWwLPEloPg+1zuvpRpUE5yY6XK9SnxMouIO2dLOEcyjHFdqWwQo3mBFU/IJB3yizW2dLQQ22Aib7x5j6g6WAm6XcVGP4ZC54bixsQME7dx6H7RlSQjs00RDHKKLf0tfxAG6Dai5Ys2jnjzf8eaJDBUJo2BydR62mEDxKk4cIeNdk38VAN3WtlJsZspnitfInuP2vkW+q/5XJlC8Tq6NAXH3Wto7+jJw39W6vRd1JrWJ+IB+Q4JUAXHf3WJSdQaQB1ju/haAc0uWWZZVJeAoSa7ttGfYguK93dd53RYU72youctaoHg4r+lGNqAM/jEwLP8WB4SztlwM31c55BwUEpt8DmQMJ8S3WM69J56lIHOHwefgiBdvXsDz5/k7dq64Pfj5CHrkWj5whdtGy+HFtZGQsHdHQHh5aDDmtsd1drBJY7u164zjPiyq2g8hW8Kaa3AaPLojYNWrNM0wdsNYM8eLw8JaVrynt9Rj85riI6b4HMMbjUSBY4xXCnbjsk5QPPd9z7ievGaBKR6MIDhSHqCEBmdy1pt128qnbMAS77yITYbzS8H3uLZzT9+C4uv1LoPibixnCyoBLGzvToVwph63+vhYrwWqtz4emOLwTWYY000m0EKDVT5BFxu7MMWbYCY1N9dnDIqvHriJ9MjSz1IgbCUUWDySsl4w1iX+XD4LiRNsPY7PAHAXHwj+oQFmpjkuwLjKzDrD1IB1lzJwbXBbw41pKACb+YJWW5FokJ/YieeBIRNBDOxzGZSGv5l9S20JDxrBLuVzV5AIYEb1Uvvz9+wn63xS8BHMbGepJuC8Kp+Apew7Z1BdmhY7I6sERovo4gxb8TXMXhngFgxwZX/uUYBR2OLQlt5/4n4FyIw5LH0lMgoFFGfgznBAByL9vYs/VqxLycNvchVdpZf6rp2bebM1T8A4DtlEPGRyQpAJIWeQDXA83P4hY1W0YhXsPnJ4OHTwsuFSBcUPDAcvOzgcPGSMcZgzZRHK4ZZ+JpI8z7vdgGH/sX4uGvIYDyqj4wco5vEt8y+kW0TD3NmJOvbjcE05ENdB8T1DHIyLa2CNYj5GcsCtlY9hsJK1DSAJQIdfyucyXs3CtZOUhjXbzhEZy1M/rRi5iolZAsj7BHNcYV6OORpM8cwc5rmCHsGcDxDez7Oq4jB6gdEzrZfd7pyQBSkLgx2TUBun7H6WRIgeposDdnXXgJG+NGkS87qhmw+5qRH5KsPDJWk2t5N5OTbDJAE4PjMrl3bx9pkEt53lfXrwDRS9BcXNGYj56PYOO2Oqzxf6g32rat7nxLIn81vJDk7CrdL9m7q2AsLdPrNWeCEPlEPNNRFHCXCA5HLQpjdsdWipjjkzTltQfFMd5+VsQfENNChrij/7tE9Eidn4M5g8tTDAwGamOJzyVjCw9ApzixA7+y2WNZyD1u/WczNYPQXI43N+Pr9bdmSkPZhdgOdE8KBMi/Ep5FU5wYxwvTZ3cGr31QJC06nzrWojZwUyGO4EgAGBSRWOU9naFoHFAige0i4ss3FFZ4r3OC4bBMVHmnsLE2TRSesGxc0xMN1GBKemUe8+bUircJWq4N+/2B60uWTVduf7TYbzy7AXv8PSk7eg+Ho9nkFx99hHhXFv+b9J03K9Z8/ftdr42FkNYnR9RUHxmiE9B/rWIHQfQ2ctUNwB2aYvox+mXvI/EbwtBW4t9qIGbTsExYO9FvUpmr14FwOqauYj+5FFOxxAuflQ9p+DzMFc8u27fAgeMd7hMwngDT9OfbPhqDJbDbuyUVg0xQEsG3jDZ72EX+gDF4fxBZuUAHO8LwJPBqt3Nmvs7gyIsy/MgBjG3xTo3fJ5GVxnQEDlXeTZ0H9vGQsAWgJuE2gtZYrvKnrSxgo9YdjvgBhYw/tFNmGfsYjVV9Ey/G9isoLFbvV06mfFUm/bU8Pmlta0TfTOumVM1Y0AuSmzA4dOL8WcsaSR9lcAkvWBitJ++p11tP6faXgfGg65XMqBA5cqU/zgwctUJgW63mhKbLXXPjvhhADh5XvEb4iDil9r7GQctgpykY/ual4WYNy39Fe7M4ysFeNf52yZ7yNgzLsm5oVNprg/7MFRO7iXNcXH71D6GfbTbKBJoDAZKo8IPAfzOIDpkFwpZxBIWQrSs344F5gA9N7r2Cbo8yW2pHI5tq3qn/Wrg6mOHQFWSgW2x27UIpciB5FKYkzmvGqHc2zrCTub4KSl78kwq48/h+b1OAlG1+Q4Fy/VEwtKv1LjjGZqefA4ObCuOfBXLCQyLmje/9iC4sceFDfWtKkpYHx6LQKch33Y1Crkab3lEeZkA/Ohik8FMNzk4kgyxZOOLb9LfbQAEGwcVr7Rnj3DEy/61q2m+HKvdF+xBcW7m2r6QgbFn3XXjxenocGQbWWtWyXzwm2+RGH4zJXRAvg2DYrH+pac3lZQsCooLmXDucvODLbbcpACZ6gVuOR6Amgs4HsBvS1Rbk6stbWfKp86x+qE7XsJFHeaRGhNmpU2xhMB5fAxjLXEkiry7LIdWe/BdlXP+je3gR2P8inV9tqOZWmHoHgEbbSFsXdqbwoUR8BjTm8Cxb0JmpltOvQnQrKOJmu9X+Dv5Dj2tsP2us2qofaDnj2dvQXF1xufAMUpKqMgr5SZryONkfUevHhX//hYLGrxguMBFF+F/V2B4h270uAjoSGWWNZ2XZEO4QYMwNkusR80IHWa+hzMYmywmXYDFB8B4iGT4jIOEFNxJqXJARwNeQIElOav0dbd6kDKAo7LvcoSd5kHJSgASKG+UWapsFhJIxggm7pGDvAAFGdAWP5tEiqDHaLnba/+2CBs88P2TD9w08ojZl8cFOqH7qX1NnzJrh0EbBXSAdoJpLKxYav60piDjxK+KukAewGxA3PJJ0F7DntEDsHlTpztqZrLygy1gxbl9/79J9qhiy6tsm+/AebwMY016gA56RajHuyLHk1+fwsAP75B8Rk9eSRC51j/Zmx0rNrOicM6N0zfOqDaosvuGu2ILQoj8HJliIs8isilHDp0cLj0S19WlrhoiUN2KMCfPbLLwgAVKctAcTloUua2/Y2xpQmPClm073GIImQhLTaRQyttnKM8k3OBpSmgoEmo1JJJqAver83s9jlFO5gLWG62SUFxSaIdMTui5aotIO1vSlLJHDCbQDtw80pI8xXPM818aZ8CMMU7eJv6tB61Ica1Rn6I6VrJH5Yciee4+lAG1n2H8xQpDTGim/NB5p/FmOWQS9QF4HolmSM2wJNj9e5z2iWc4gUr284l0P6mwCJ8Cb+neK8eD5OrNccYn3ZaJjTFaR3ulkPhtXvBS4pYu5kH52x4XdAWFN88KD6yIcm3MntrGE3BSECqNr8scJ4NpU6W1vfse8IWY7eXAeF2LkSRTil210wjCAlmf8ESjxEH0gLc0hO2oPhi8LPiBVtQfMUGa13eYorHAgwGB92YHd4Ws4TBZPl3aLulAJGfM/UqS6B4rGEVA8SWOhiWsa9RdN3CGJDDg8+YvTD1HAbTp0B0uZedhlb7thYnfvcCe5gjaM6U/cRzdY8vaXCOGtW3pA0A1P16in4rUNzsnIHfBHJzvWybEbQJPbhiEBzOBy0A2D1jlScvBH8iKAyKCQ9ABuKxqNSuTSm3BuyK70SBYFW0bSrlhWp0JSUPRmNigRXfHMsVo6FUptdxmiqzKTdjswJkn7JWUbDNoLgPpzr5MTlR7QtdG9cEtZH4sV7rAVunKnPl/HzTLdYHfC4/tT5GavVD4tzKlTHRy4LuAiRTMHRcDZ0pULxVydRbvW205vv2jY01C0+3rQyKZ/DQ4p7JrexkCGEdw5g1QWa/IX/Xura1rjd7j8bqiGme1qiw4gr8FJAn3nH0gGiA8qpphxjW+QpBb3QyAra6zfBXuWH83oTMU7kSdKHeYHgXwN8PFlfd3QKaWcCWt+9CAqWwX2M98iAUDCcBYqU2ANHUZ1JmsxySZx6ARKxxsLz7WFPkBYXnjxyxVcvBb/u3jTspZ26drnxIZVnTeS4JoBq39PRKaXEqNXah7CZCA+ZHtFgZQcnfwVZpvGuLbc6lsI9aDUvXAldw25mn4tfK3wKEi1yCymW4dAokK2QcKFtU+jCAPYCP5SC/yl8FOcPfn4d1CwBvfbYZS7aBUoqD1SiMooRgddeulIxxBTaOHNFEju6EUDBXwA4jwEj7QrcdAKXGcbQdXpJIAoQLIH7ppSKZculw2QEBxOVASwOfwwb4RFBQ3A+StfIMOAEwrHPawWKLl9wTJAAX86iA0jTGfb6FpAnGu/vlhyXp5Zq4Opdlx0tI+JSzACrbRnYSdgHJM8wBBWtdPgWyLQpU+/NhE+BPm50BKI4kGtnOcKE9CqAYSa0Dy5f4O2u7gM3vcLh9hjIS/Mu7M/JIChAv+XYVCcpsHeSO5uJ0TTgAXCdQHAQtA8NNEkVss8x9TYwBDPd4V9ubyViRNABBC0k+3+UAUNzfL2IqxJewC3lOjYhaWWplfh7vEd9rwi3uiutGzd4ubGTHxnvDqKJtxnjls9DVkDbiNx3VolWtCZ+hnWDn0vNZJVZQWb6oYF+TYi0kQNbGSN4j5/dGE1Bb+Dtk+ZR650G5f67nwzdqOccUE4OBbeO/VNbut9UTu9Mmo6upLyY3BqT2q0YGt48zuilRX7PEbZ2otMSJDCnFKnFBbKt+XghR8EeQepWXf+JFftDmdfcNnz3LbeEGlskraxFbUHwDPc+a4s+52z9WrO6SufWMKxYXclKQoWeGzaqBYGtB5UAhHHB6fv4MTVEByRxoEqN15ANMsMYBZPMp5XDEIYlSAcQTWy4j60ffs+OGMvN1KFuNTBhKy4LXjwLYbW9Wt6d9B2MLR8Q0xTn4aoDN0ag1IzyznKpMfGbi+GLAWVHr2wX3ILHQyS9MDIhUUosNZY2S8Pfx83098ixASQQApMBvMKljHE1tq0uf53G+5Ej2TO9mmWOvoIDhtuYWxozXUR1cZVxZe87VLY+x0j7hfTa3Hy8Fm8cSaOtp2yvaNZMO1K6+SM9Tk/u+Vkc7WASwqeVlp/fsW4dKuZtopoklYFR0F15voWSjWrnNG9dciUHxCJYSOM7joc0InD+kcs4mViAQBxx9HZ3OOXGQ1oEtA2rV6oZdtncxvyB+KmA9D5v63ZbaYmou5HaLQA6kAm/zuG5ibfSQt9ouDNAZMg4lyHRNbwfREJQZi8llHQC6APRiiZc9xiKF5rDIb8iPgGRgr9ayDLY+yvehYXz0qOoUywPhF1rwJ3IFNcuLk+oxBC3KdSCJDwO18BsAlrKwvO7oW6zHOGRT6s6MV/ZtRmM0Sxg4W6sAyuWMHQStZf7UgKPUAzIxaK+QSvTDC1lblPWWi0SKjWONLSCRIsxXldAwQFyY4cYON6AswDdllRfwjEHxQuYg2Q+ADj57NOneYaCX/JRV14mmO1YmLRXXsZaCgNdgEcsJxCjBmHpWdMmFmISIyJsIw1sY3abxjZ28dq7RSSeeOJx08skKTqLtbceFgRxSbAHELx0u/fKlw6WXfnm4/PLDPp8M/NZ4xt9O40RPgLkLGoC4/k1b9eUe62fT2s5jmscpjzFIRoZMiu4scMupSTVhcRcppYqUFYQint9+vUukFPDe7K6OOd9VGYAP4sx8eKaD5NrWIttCB/EqaNwgZWF8m9a+jWth58uleuik6OzH7mB7L7RVzI1IOFk7hI11O8Y2hfvFR46z+k27H7bW4lTrIwGxpxBga/oypousorScJ7VEGscPzUQSTBMyfoCmvocSr8o6Z+8miU2aLwSQV1O8sn91nJz11KOuXTIptRUoY3SGKd5rODqej/Wzww3ufSpZJJ/ryW0fRcwr7C5rg+LJJyF/Lb/fyJ+gHU42pn2t8jq1/Dsb3zPJgcZXYb9s9rTd8fDS+6Tlxp5ZAaK7+7MxRjJOUT3HyXdYF0rXYlcdkoR2l811kp076rIpeqZKuYf93oJjwZ67fIqzIDF+MJelDmdfeAOTT7ne/uGzP9ex/q08mq9cN2xB8Q30N0DxG9zosuHcu39KF01sfWPHGSAwHhkLNuks8mc9VePAbA7M5mdmJ2kJlO4BRkZOF22hlechU5bbg993LmDmhAHeBc4JnH5mIbXaUY0YIcOrgOJu5qJL1CGJIMY/ziyAyuFIoDjXZQngYqYTb5mbGiAZ1Aao7s9cWpjHjg7erwHC54AxvEJnHoAd7wuixRnGpimHQ83A+18BUByg9mjhTeCMBhPEbNeDNZ1tsgXFe6zX8XfNV8Sl6BGQrwDanTPFzfYtGZ4Cls331BURFO8Ye1tQfBQALQHBS0D5sQLFCxhcj2H2C9RfEJZ4A3SfCvx41Cy1xdIIY2AqA+PqMzlo30p9c/DGAHABXYqWpU1zYx0xoMO7D9l3wucA8OAnBSh+uR1CLu0Gv07ub4PiInti8h4K6jn7Ne8gBKhVgWzegNZPSesWIC1kLigRPUoyEJnDGKImF8Gg+KQPDOBgJjGjdW8E+63P5NpM5sDfllAnAMxZ91K0jlsFt81Xki5VORQHxXGIprLA9xlLGUxxJBhA0NH+ILAcoJm1QZGjGPnQ7kd2LVcWZCxNgQ18T+Oi95kAxaun21oIDFJBeAekDYwuSaHDhw4NBw+J3Mkh++/gwZAwkXaXZMSJcpCpMvX3qZZ3aMQ7SCKSK8IOv1Q0xC+9VNniIpsih2rWu8IchNUp7EkhAmbxyoZnlfmtPSmgOA5gTcB4Zbt8bMv4EiBVfkBiyrEV2w/8u7KpXk9O+ATo0wShjO2t9gFznGJHAbBtB05JhoVt9Ouk0xTM9kSRXevzhGyHHSxrkjNSd+jtYz6Zfq97RSkB14pvg9TliQNcY/aK+8vsH+/UsX6z956K+Uc2KTTQcUix3GvMcIDh9tt2gpi9SEngaDNPfFk6scQxEeoxWF7HZxmoH63pHYB0a+Ifa1AcdehZ61c1VEiSFbJbJp6NY965eiwB0ZVfkokMU0D0BkFxrt+orjQXp9qx+DNpZ1ZHwzP4v1JfziQkcjkAoXWMph2T8DVx/oeB5lYrJP1Dek4l6Myf0e9DcsvXH0pgoRwlDcRyWq+pkho8+y3XHz7xkZO3oHjHWOm5ZAuK97TSwjWQTwEozoECFj84wxwMMEDMQQnuWaoaOyWTxqbhzGPxyYsZy5PMlZdB8rlAl9+XA558T6tOree0nsWfVewfcgQRVKgDfTEVkgAAIABJREFU5QyQJVDcnp8y49Ewnml3I2lWawWm+EQDw1jia2ZMxXjxrcnNkKPF8u6tVzx0goE+UTbXFfE3bznk0rDYhLO25EDtNijeej59NuuoOGhRdg7gdPgtU3zJdh2v33dtzeyq/DLgbPTIrsIGYbCVnxXuq4ov4PUWFO9o9y0ofoUAxacAyQgqaOrU/oMHJ6ydi2ExMy8nGVgdQ4ovyaB4BciAw552kVdgv98AzcqoehyWSYdvxmFO0BAvv+W+DHYZcGSMJoMKHRh0+QawR0csJ2dVGpB4+XD48JHQAmcGNFFvTX7B2Zrh8yUWbwGZio/FIJrjZs48dY1ke7HisZHcAYPiU76o+XS2IgAYZX8en6OFytDxZ6YxJH/qQX4kfyH3CPAXgJ4/cwSgKcjpIJf3igDiArzaf8YKFlBs/358bhri5po62O164wrSRRLfVz0wgkOeofgzvPYcN6B4zFurnQHaHUA8geLWd4aExq2GEfqcsN0RwpyW/wCCHzp8KP4+fOigXiuHmV7lKqcMJ598igLjxtTeo2xkaWHMKSlPWOZf/NIXhy9/+ct2qOZBAdgPDocOHwztb4xLACsxxpXhC7DcmOQBzBC7XJM/IKUkxjHkjqLdANIKa9nliqRMYxPbs6D5PzJzRAyBPwMQGNq/PA+1XCIMARxG8kv7wpNXkjxogeJqJ5QgZPWDvBJY2zynAVJj1wRsnQLS6WXkvmbcSddaAkLY6kcC7OaEYNhSzDufZy07wxhAblf+Tu/FAHWJJEm2iASSHqAq5wf43wVoJymFyn0sQDniy+gPb5CaQT4Bik9ey6NqYVGssHf8sUOm+FJMmaqU1/MVl/Hm5VLmGIso7ZLH3RKYuwoorsue1grs6fLvqrLHChTHazd8qrEvNQ2Kx7X+EkhmMft8MbFADcDYCprLWmqCfU8MetgIsOvV/tK5K3yIefGtTAe9soWhEe7P9ISe1sPxBZXkwiqOgeO2QK4564JvHj7x4ZOGz2/lUzYxdYctKL6BZmRNccin8MKaM8EMgHMmvkyE8Xa3VjW5nBZYnBd3lDEFYmemT3YsUL+pcrmODHJnRyNnr/k5U3WbAtTz9dwm8u+oh2fqB9nCpgFf9p/H8inlPV0+xRogtmCPt5/1guJ1b2YHpOUc2bpijhFLr8S1Ew5K3BedP1PHMkBGzqLb5HpNTUx4+9LZRvj3xBalCuBvDe6mszSeF3MJmbnvSvUaQRT5Zm3z4OwkbnNiqiE5svT8an5VDgyacVy3pcCvF2PdgNn7qixC59imGnEWVF3xOVtQfDTeZsibdK2GsKuPVZ1oa9y3wpN2t/S8xvjfDiRhOC1BSKMAgRp9CozOzcaJXg1kJjrOmI7jBpzzN+aCxRYorisUAgq1uWV8LAWmqBmD2TZKprcEt4ZDlfgm1lEdyI6B1Rr48icz49nLMh+ofK//UkaSHYKpgI4e+lQzx0ugh0M1TeMbPwHOeScBHIIzBXmCeIY+R0DxcqA5+2dRcATnidUfQ5YOzWImdcUgd7/Mz55Rn7PRLwYu2dRmqYQpfyCAST/QUK4Ds1XblQ9k1LrNjwX4wgFy+a5SAIOoh8peMKDvEhNFC9mlUxQQFxBcAHDXEhd2sh6yaQdpBkhGUhUmH1ik3nReqBZ7SeijrWpSwzAcF6B4AsSt3v2guPVdYYNLv2FoGExuY1eATwHAcRjmwcsuGw46Q9x0sW0OSdOdeOJJw1WuchUFxU888cQY98pO9n4WkPfI4SPDgcsuG770pS8OBw5cqmWbLNFhTZBgHtkYtrnLsilgdIc+efirviUfzXAUnHMkPbyVaP7CHgIzh9yK6aSXNpU6qKSKz1WO7+qV0gBvHXMaaxWZALafOYapmOLQCseZBF4THctgSxO7PRJqVF+NQjwJ1qyrx4Zsy3kO5s9zDK87BwQUd5a2HtyJ6U9JSbvP5iH/cN2m4gSeuzaHLckhuzwquRQCw9XWukyLV2c0YeNdcsw4+XfMrg7iF12bF78JZ6O9c7keVa11tPlZi7iVqzQHzvY+aMF5s7WRzioJy1o/YA6Qr0DgiectgsCVG5HWJkz6kPLA7gaqY7OtWhJ53l/wZ1rtmMpqvXv2raxUuhH/pLrj67huqs48pBr4Aj8H/pO+RnonrBuRemASQhw2Xs6DYL8q+7Itf6iYCq+RaZaVnJjbNfNcjw6PO/96w8c/dOIWFO+duwvXbUHxDTRk66DNvAAyCzuza8AKMUfNnIhVWduthXUdUBxOEv9GvfBOOQPaasLsRLQcApTLdZ9yEHKSYaqe3IbVPaSvthpT3FbUIISvDYrXB0JEeyRgdbypihjoLp3SZLMuMJ59Ta6W5knQdsqxqDqxWVMrH1rruD7XjQHk5uCZK3vsXE5N4eb7/R/23nbHkl25DtxdXdVHdwB7vmxYhvTD/mE/hS3P04w0MzJkYaRXsOR5GckzsmwBfgxLgvXp+aOfwhjwPd1dVd09iFixgouRZCZ3dXafPvfuuji3q/bOZJJMMhixYnFxArbX98HFcFx2A8U7pkW2i2NmH3K6geInGN+Ti/g6oPiVgLgPJ/X0XnB/GoAAPhZB35UEKBNhZ72KFbIf7PzKExvouXJ1s5NLhS8XObrwyz+hPTUt0Q8Aite2j8aUMqBXrvf3vwNAtvLq4VMCihMQ59zaC+jwwI6BlXWI71YHQ9Ytbsj+6ADyBvIyeKRv2LGTJCDDnGjaoMmkdhaTafs2EG8GjHuvZply0F8yl7jTjix7GWPCXtJgjwAwQRomK9pc42Hl40k9IkQweOYY0LHg0iAFPGvrezC/R2Nn46c0T4tJBCuHLFj2N2TUrthjRLAu+pQsV6s3/A6QOdhvDpKGtAWf7YDZ64fLa4LicXCmskYJcrvMSh4syAPme0DcEOWOVS4ycDqu3ZoeZdKWAeorkkl1URiA4vC6Vn7iqpgr211TmC/GjHZ2+OPj5d37d5d3b99d3vEgTJ9LYPAZMGrSHAaKf/ed/fcLDoobe98B9gDEn5+MaW5s8OeLgetWpgHi9gwH4C1phQHQy3hwXiejHRrSlDcK9Yt2b/jgDt505wKMx34maC4G7gN4VYa21yjOE+iAZgJTKhcS3V9lV7ox5AeDQqs853Ycstn+hryix8oExf0Fh62IxT/nIj+PBxEUr/Ikeshts5dgJtvzXBaKdnkwFxvQjMSila+6/VqmtyV2ZiiutwKIq53JOe/PMsmkBopzNwJBcy/bdiVQCibiVSXqTGPzvR3F7Fedhwe7eLuZeMTe7uKy7g2sTOic+Eex8R5wuvagtST4CNwdlT+7bg8s7+3xnkb3hPGsBaQpFE1xNaQroLi8O6zt8gD9Tm3RxH+r/cH31YHUSRDseSsjhjfHg37XwO+eCDkCrNUYtLq0HXj0xWhXfGeMJRQjWVrtHkwYOkV9JNgKWb8EFyKegrkNG5hlvLpc/tUf/eLlL//04QaKr07gg+tuoPgJHakHbf6bf/FfhkwoXQhnoPgI+N2r3ibwKBfXST4FQWXBuxagntVv5VnOoJCDTdRg1HJHbWWfatDEBIOyoLLvyV5IYLtfHbr1vttGV0Dx3F5aDyqZs7ARoDD461eNZE2QalAa3wOvA6Z4zfDz/gkY7V/vOSkr2XYuTPIs/Brt7NZF0ayTrZZHDsxobI0YF9eMwb1xifcfC9Yu46udbJ39OAD6V+YA696Ce07GMeuJi+KszV8TaDvBdH5zRXx5UPyFgPYNFN+MlS8Cii8mC84YuF9zrn6boLhwc4K1OerXTbDSqEHD19ADpTugOHiYJA63CGsnEBwFXj2RaeGtRls3AV9hjas/wmCzZ4sTPCOQbd2hoLZ8boc8BZBHQLwC4+3eYJALEO4d3THEob8789OS0CW+xCgYJL0yddEzOIxdcVKHLolc2K6Qg0B/1B2PBKcOAVP1ezoJtQAFXbc4yhd/TjXChwNSwUPRS7b22MGjxsoF0IUD9wi2OvAdOxz5vYPero1skgkAxckadX1hJ39AtoM/ziKnlEYcrqe+jns9PCRcfMOR/3I2KL5iw7c+z3ZOr9pj9U45p3Jc+tyBbNCHDx8dwDbA2rS+jdFtgPjju/f+mX3vtuPu1eUhDjaFjA303PmfPQOg90cHwAmCmwwLykGiyhjilOOwMeFjKsBmlyoKNLYBrXfY/dFtKiR8DKkd+9LK2kvXWHkpcRmguI/LODyUfcNt/5rgInUxYzMmXAn8MIYiq1vAoLpD2srVZCHPIYDZkQScyCz5u7QdFM7SRmzF+mY9xS/3scu6xIBxGygAewPFw7ZqgkpjnTBwTFbxANGwwEhqEBR/1YB2zjX+qwB1jf8593N++3kB0Km3RIwmyACYxZkEtguGoFwMEJ/fDqa1c49g09Gozh7MYsMD0Hwa7ywA4v0YZaUW1lKZ+NNxXp7/ucD4XjJe7dDRdTPgexUQ17E29Jskhq1lWt36HUAB9ObCzQkyWONrbCw7vXQdxsACJoK513yG3bbLoqCJfWVsM/nD2m2SiaxjJxEjA56GU5q3xw7XZ8PewR9i/QiCe/L8g52DgF0CIwyOc54HbrcqwB/lhERiz+a5HWouh1+zT4Mk+et/+Pcuf/En9zdN8VUn4OC6Gyh+QkfqQZsGihPopbPAiVF1xxQoZ4Cii+VK1TZbQMtN7mCvUu/iXnUs6r21vDrp028QB0jBawWwyXaYAfGbYFi3k2q2TJwuK1ODvq4+wZYJq1PkB2fyKedoildQPGI/LBqp+2cBUb/lKhcuXifXZtiz4sTIArULiIeHNAwgR2B5l+GP7Zpu1/sS0vm7lu1exvOXAsVnc2TXsRkA/FnOkSMoGWN1btINxIq4MQE3UHzFKr78mnNBcXHC0ns7hGbqiI+/jUkgHut18QIte87LLTtu3Gcz+95fvU2EvfwNrMnCwuFceYo4miuXbyRvRg+59h1O+nalPidd8y2C4hv2zuR97vkBtXu2ZfYAWm/nGUrVBze2U/umAdA9Jl+uXRiUw0CPxSTY29cpiw2tbgJ6XDvU14T/Q4Avgjc/4M+CtXbYpUqoENglKOhPV2kQ6WjrQzA4+1VewSsG3QS7uNuO8jkVSFYGZwW0+JZ478YmCWDodap+SgFzvCn1lZd7dJy4BQn5FCzLPWCv9Rst2I2tdmk6xK9BqDAw1OQ0CHwR/HSwLw4o5YGAYIFDKsV+v39446B4xx73QzRVrubiLOYmldK+q0BYPfh85BN5XyyYvyM/Bf20Bm73Za3dMzObrLqZedoKvE+wqm2OGEvaWOLGEDeplPcBiBs4btrfPIQSkiuvnBGeh5oG29jfUcQiBoATHLcDNRMMZ0IuZIasXEtoGKiSxKkEMzHmuOj5HAzgk6SZQGKDnQxQ3MFsrv6MycriCQAdUCGlW3R+Ejjm2B/FhAmMW9kEogg4E1jmeQMqcRSHyKV7VBjgbj9SdzdzAz4f7QcyLdTNb3/rEM01QewA3znBayYHPEHQ2ROAhxoT03wk0Cxa/7THzTgCrB7NJb8/7q3jld+pTIrLIz0AFHcbFzZCXnAj9YRsTbyOANdwUK/GFWPpktZ77P9NzLjIEq/Jt66d0xjpMzXF9SGTZxwB1ntu1zX3jq6tPoU+awYWz+qzUn4tk2u77m7q5q8PmnjiwCfbPJNJX7XnTJB138kOmAnpLOuWS3QD67vnhl1Mu9ElAISt3oHiI78uVqLOb6trjP5dAfFGQnCfyyXq2uHtNdHFeW1PbTY2V8POvgMzsV1vr5MdThzFd9nEuvW//z//4+XP//j1DRTfm7RXfHcDxa/orNmlCor/7q/8dcd+VrCbGn8KDHOxpFFK8HCxXnXSVecCi2Lvxc6ADq2X3jcDIveC1WQfDFgCBPLNcZzVvzafrPK9vrN7mOmvRt4z+e7w0LGsYPcWFG912K4Q7ui4M9Yc1c5xqE5DYYrXdsCxpTdWWt8B58FGz600c6mRvj7i/hwBtlOmeHGhBuVgUdNVtbWFDieC1hJZHdUpivkSoPgMEK9jsDoDyg7p5tkL2tLYjWzoDRRfNIGnXnYqKP7ZNetDuxso3nfoAv5ormdLJiyhOQOA1B+rEOACKrTw7pcw/YVyVi755kHxnZd5FSheWEbJ2JP1o/O5bHxMnq0BGkZA2Y5c7lsNljtbLyA42Ud8n3WrP+uQvk0MIIJj/BzBGXSI27UBkoeOOAFxBca9/GDK4ve2TdjrFH7BHiieY3HD0GqAm5VrDFbrd2gJAyxOn8jZ0cGMEj9BgXq7tvrKw/pWIEwmSzeuBox2Xropt7pnE6mWkd/twGdILtj3PMTRdcEfHtDN5se6RjhYsGR/G7itoDiZ4g6shf/Ie1I+xtm/1DRubLMRMQL92Xy3bxEUn8UuKzbQWxZguOY+2U4cDPt0eTbN8Oen1Ps2IPvRWOKh/Y06gCXoGGNIgRCgZX/z/fKdky1eQXXrc/vOZFXsXXvp9oyJXbJySShqNgJAos+LqJPPYeHYpN3D5G5TNUBx+rAOhAaTlKCoSmbquOD7GAFtbn8CnDVf2RI5LA+Jm2C7p753A5+o28+6kMWZibFwj10+JJJ0tAfVL29JyIb1OThlySK1c0xARKzm8z7A901cLsmK0Tzh9UiobSWXaL80oaVjmO/Y3jMTLNgdcn95FfrlmcRqbzIZpV3CKaRhVJLV5VU8CSKHcS4C3TRSjOGG8dNODLQXb+E7js3P9JAO4rC6vq/akNV1fuQzzD7LtWYCFs/qNgbF92VT6lzF/FiXspq1vwe0ozx5B81W7Em+6I60fidcl8iegOJbwB6jtLZRE2Wwk5qqmPdf+iDSZ1aWJzHjoE2znokY8eBjSqbJv82HiVEh/pbbJ0+YQYKL59flmSJRjtXn1/7v//7yZ//p7gaKr07gg+tuoPgJHama4v/6n/1laoLTAeDgJ3NAHXp1OnShXK1WBbL1vr3vRtcp65wL12zBr/Wrzioz4JURZNfxM4Li+ozZgkkncASia9Cy56AQFG/90rkhHTG3LyfkUxLxZXARDgXt6c72si1TnIuGGb8AiTMo6XsXdRHZFA1cZgMlrkkwZLI1eHj7Cihey4+CFBSv78odxUGwW52svbFf3++xgzXqy4PP1C/rLgWbxn8sBuF7i4+yLi8ExTNOSTrTFnxDt49Buc90IVdNzs/0dd8mKG7vW8Bdj35f8hp6BtBKIWsgBOzTWT+rG5tuoPh6j39roHgLXo6Zn3UMzsbk5vMAiciCdNMpJAH3G4Cax3Qqk2rz5xwUz5VhYV5q4IbLNfiToLADpdlPeJKCZmCVIvBDcGaAePs9/SMByQGGGyO1McethNx2n3XiNuHou2B76sF/nRdFFnX4EA0AbAff0Qe0fyl392xbjuOHGtqQjdhuimd7EgQTULoDsMOfItOzA/OC/Z0PnYDiBEBVVq3za/zwymDalp2MtWy7z1jDBsY5e/vulbPEre0PCoq/enV58wAGuBNpXDLFpFECIAsWMrTC71sfRSBtwCrZs5CUAACZwJ7scCse8C4onmOc/b1jfvb8lHbb8dxPZ2v4LFlz2PdHiwfBZvHZfZxdTGrkg78fk00xAPz77396eXx8fwEoDoY3YiRxAuNX6ksbYxxj+uJscx//Hz9dHh5sC/zFy09pRx7uaf358ZNf72BIHkwLsIpyKgRubEy8+e7N5eMHyK5wa7/q2GLu9PHJCMw2g0hg1ONPan0PQPEc9xl/NHtYfV+f47Y7xWVmGijM+a7yKQqWcQctwWJYx2b71BoQ2HZQPN6rAnNepyQPNS1yuwb64ZgTLdkGG5UyRnEWA1zuaosibovYrA5PgFqAx+x929wlKM33T+CLZyB0DO5IfNy/tp0hNv+blri9V5BEMRAxL0k0itjUD9vEIPdvZJe028gAARUo3yN1de1bAc+7a3RRnO+8xvP1Z2ExndmghRjsS4PimyS6rPWzal8DuOe7l26a+RZtnEjOobComXjaodm18VafiQfkoZgbnEa+m8Uu2/4ag+KesAs72SzxdicfBv8WFB+9F7ed3dDrGlgO+2w+GP0wHkLOdYDJNkrSoR7c3VHOC4lBn8B92BtKnmFrFu6h3aQ9sgnzq7/3dy7/2UDxX7q//M1vS5JrNshun+/2wA0UP2GAjA7arA5I58BL9ignddk2ltvnGABN6knjQyeCQYE7OMwmFWc9nZCCKlSAsQswuC11x+lcAbfVWHYLcrRvBMazLWsATQu+uvZEX5hx8m3Em/Ywn8igFE5NiGLFYo1rGkgNa4YtinI6cKzuKn3C9ZBb83T1z+2PBFqlj9vWSHRQ6x9jB7VFaDQ89N7R771TJUvhBN/y8dRXnG+t323l60kUEs5Jq/f2u6x7dWQG9ah9Oq5P9NUVbPRhwKCdOnCysDC1izZ9fI1tyYUxu3QMNGZAck3h51x7Hux5Tn2slM9wm4eVOBMU30vY9P7XXivY62CCpR15URd2g3WthCXk+VxQfK1iq1eF7MzqQPmRy6e0IbJl42yxnDV2UB9o1XsCKjvo32HAw1cY904ZSJWRvcDQjrBF5kuXuc7PCYrDlnwmKA43oJujCXrLcG3BZ7uWbdfAiNVJSROyyoGKJxCUgHJ85vILDoCDger3x7/ezgDMFZxToCTok36vBXsEYNg7mcQXlqX0bgdkJzBD/0uer/6cvvv0WwO4Zrf65+aT5XiR5VdAbSddiN/Rg+GNjOCs3IFEDIEyBrwOm8n63OqNDwm6s2/T93amV4AFfDefPkIq5Q46w16WSXC8vr+8vjfmKgJfA8GadIL+DnAN/wEwR381Gb5KPCDQSdCNfgprH43ItuRQLT5Pmx8LnkD1Z1bN9fA66v53oyyu5IMaNKjgWk0gZZ+7zx4xko8pJCzeP7537XDXEX//7vL8CJDc2OMakyGBFGxu7j4NgNkZ0CJT5CCOa8VDK5yJlmYb8F03V9gIkVXqYr3Xd5enp2fstvDDIVtyC0kla5OV2/Y42Tiom1F95RaJEgwCeNUJvGiCTGIQa4vp4ROctvmkY9rsEDTNReYkUG8fuyEhQE1vPjPna/i6dHlreixj6thRARvWUeMhBxNAPySfxEjHcKpgk8bQ7Z203SuZIAu2td7P/kOiJSZ/pwfc5o6+fx7WyXnNOd7Lp9hO57YrREOBjM0idqxxUZvz2AXAbuhidpk4o75Wu6DTdBPn5sxsMWC3KA4jmw0i/nk0i2KiantWk9gbn0AbPvF5Rms+5gW8jM1Pj7+2axZ81j3gPesh6yWf7+9dJKS6OguArf3Gvhi2I91CgtNsayuhT6pVP6mrJOxIRxZQ6ZOQNJJzM3pAvvWz290oLf/hmizJNvCMkCzKPhXfoPNVmIAr2uKcU5pc4NpKH0FxQPsOO+JglzE8UNvOphgoznlddnPdQPHPciyGN99A8RP6VEFx0xTnQqPgcwV7yZauMiOqMaaLM6upZVeAuWaiMengoOn9I1C81q86BpzMtb61XiMgqPZHvadbYCV44ufqLO69rhqAVVA8rE04oDRI4qSURYvGivfxyr6vXoEN4c4KMXQs8NVZ8GCJgHlNLsRClFthtazssFYmmEDbhaS9aPzW6hC/DbYTc7GrjgMNur6v8TWy8OVWJGZDow7VSWHmtPPsSo56lu2/9vNRX5aBVEFxBjLan9p2+LwlSSABwzVmxd9ilHd4n/bX4cXnXbAQBp/3sCtKWvAbrygtxt9JhS6D4gxSrqrpt3QxA8BvqU65elyXOtmA4l+uTScNs2ry8Xeyn/v6W/M0LF/JeXSg+OYGCRunQeIe+N5A9ZeC4h2cnUuiPbM/n2P0JqfPHMzJTQAqfaFraJ9EaIFOG5FFlsTfV9vim34M2zKQNCEzya7VA5scqJIDNQHE4Rr7nfgdAbqsUzA7Hf8N9iTAdZIrIl4TNqnd6/UgOOjrWL9SYLnCIW/80bpznSUwZ9dQUsXGsDFhndVogGNIJWid+bsGmyr14N/z2cUP9p2bArw7SOr+GUBSSyz4fPGqf2pa2jqcQ5IpfW8CcyKvAGAW78EBbwO/A0C0hoENaqzvBnb7dXcAyh0wj8M1XfIhykasEAzw3G2IHtH+AONs37earVWra5jOLZqBFbWqFevKpERPiklvvLN3fH8JhYgeNe1ibLWIdQEz14gyxg63AzXfvn3r7HAetPnhOXTEBXB10FtB8TYos0nNHFJ3NoDvYjdQTPZa3I/2cf5oP3E4P75/cvAbmvHQp7dyOC5iGcgwIdnZ+UUvrdn1rySZFIz3OkViymyKJRLs5/4BOvcoGnXwQ2Q/fEhQ3IGnj8HyDClL39WiEiUE7v3iPm7lmCZ4BNDe2oADZjHPIlHBORC627QvSFhB9lKfO4q72RaNfZMolYD+x2CdU6Kozb16f52XPoZChsGlUfywXcx3HJaLHSKwBUiGUZihgeCSlFuJi2Ys78Svt55+9vMMpt65l4MYlySsOj/8NR8/jDS35mIxMBmC4gsO2NA/qJmlUqsEN2vdOvB7g4R3pcz8ktoBo+u2QHkPKFsZtiZkAr70Q36u+EEBqVfZ3t26wPms/dL5a33r9kBxMqc1ydCB9eFPdeA/LasnAekjwza/eo2dFZR8ymxizE8kF5ttcZ9kL6Eec0XXYaylJYGdZE3M4/QjVW6F8y5i/zqsfvX3b0zxFT9i9ZobKL7aUzvXUVP8H//TdxeC4gSVe2embWnC4twO8KiALsHsEbDe/K8WXDGzxIV4BiTvAfYsVx2IGdBcgXa9t3bV54Diq4A4n0kJmOrkBN0pA54g6KSR0li/xW9NYxGfhaNK4xT/Img7BsX7PuqBZM3gKpg+zPjTMZV4W3wJmv5khcAxmYPi06FdnZ0FWRUPMDxJIJqgE5Y1xn/r16PALeu54vxtBmEJCsv3FRTf9MnGmfz5AcUX/c4TLOn1RSz4tVcV6rPkpEJXAYVVB/iqhnyjAS/4AAAgAElEQVTVi78EKH7SS/B+uKKsGyi+GTn7oHi7/BqAGXc1QJx+y2jY9mCYAkjbqzWQeikojtGyBfJXQfFsWWFPsbYMvmrtlYiAKrQgjGOY1xjYtNUDB1sUsihgipPRap8ZAKW+nWqWE+RD4h7ADsFrgsoEnJIYQabVJLOCtxusUzlkj4CzEBazXlZjBcWTWUtgvYB1/TPAumI9va/K3K+MrQQwwg2hv8X+sDDVgTArS32VDhhvQKHKOPT+DeB/K4uHYxLw7EFxgmMGkkNmBTIpwg5XGTpuIw+mOJoRfpV+VwCtXb9LBubqGqZj+UuA4shTqB3nOi1wm39NxmlmlIKB1+ipDj2IvBBkU57BDrdDNf1AzUfX+Ha28/NzHKAWGcV499h90WUZG/syJ7tYOt+iPznEjQDLxtkagJRRth0CaskmP0fJJVhQH2dGO4sSh22y15LJHbbFPtdklRer8yuYkxzTpmftcjyRgLG5aZIy9gOZHxB1bPyZZrjLu1gyTnbXWnLI5WFoDyR5S7sDEBYz0ZNykuTRbtXPh/47Ge8ic4g2Yy7VQ0jVNup4ZmzdSRcEAM84Xs+y4vW01axbBcgUFLf+8IN0XUPcDtMECO5guAPjOFsA9orJAJByOtCaw4UvfRS3CMhGe9fZg7IwVZnI7usFmZJGQN/xw46A9ZFjUMbr7JKhT7FIRMn1ozM9Vtl5or9bU8rDu/VopztWYoJlP0XqqqBrS8a1dZq+S+IuMVa0H8ZA/Nhn6taFDmSJb4SVrph5pk/Ch8GaLraUa5zcr2xx+E/N5le8ir4RfQQb49hRFz4DE5Xy/CzDv7MzUba+KOaiHP5L4hx3c5EUWSSNuG7LtO12u5FxOYrFExT/5YfL3/zWtxytXzNDf7hrb6D4CX1fQXH4HFs2EBddPlIXSb2eDvBRGfp9Bdg5gQmu68KcjkXJxKumuLZhtJiPum3kQO+BjbPr6z3WFgZiR6+LTsom4QAPKkBxWsxWGvpLsnixpZBONgOYgMWFEBXO+QEozm08fTl9a7wGhWE+A8VbBZoZpZPopTKAy5XmZaB4//xJ9r5zpCEns3HWKos6tzdnZQ/ZTNlbXxsU32FX1B55cRDJ8Xk0wDUwP7r2pO+/5WX2CrhzqTduoPhSN5WLzgbFz3yrV5Z1A8U3A2AVFGdAVXMQ4wCvB8Tpb4xGXwXF03/ZDUwhG3L0o8FW8wrGAe9LQPFRn4BdHXWTQA9BagOzHdQvgLOC4soIZ//ZZw6YfwqJuMDWnUH+EaxN+0m2drgKBOoBikPCg5/xfVJHXM/Gab6G4ARR5wyshfWUfmUOkraC0v9UPWxlc3YBI1mhfMHKzA4w3PtKDtACq3R7gCfa0M5sYaAMVit2FCYAwR4UGrSH0QymFXwOFisOvwSr236oO+3s91d3zhIHU5zs0AaEU2oFUikAwZTwob55kgrStyqkg+irzkc5ALVe7M8Ednc0/1a+58Fl/fzjSI5/6zzJgstc9suRPMIhpyaP8gzt8HfvAYg/QT+cGuIuycH5GuC8z9UAodU+8fdcdTgXwEePPNd2TYIdAuDsP3LJxn7GO7P62ftxQJoSKA5A3wHstvEmwI3u8q1zM+eA+OlMHKQGdjDEffwFAE4CjAPuUQdrgZ8BFbtYOkmTSHp1712BXDns0mOm6D8Cv2I2cleHz4GYw13nSR96/4StMxa2gc01l8f21hiSIHc316IdqSEcTCq9l7Za51Cdr2SgOgAeCTBLglmiDMkNsOAdGA+Ge4tJt4D4Hr866zHYLTyahwmUvyTeSlujJU98sRVgfWYoZkStA8OyAjqziA0wvsoUL3W4+pm7oHkYicE1Gz9lBIoHKzn9H3kHSNyhYOIWnCwjIH4Gzrf+i98GyXPe27G8xf71JAfObq1bActLf2jdBCMPExs7eMxmCihOBnjg4SBvpE8TlVO/ohgzt8cuadV24vi8ZOInbIUm0mic9DrF8KbzWjXFb6D4ijtxeM0NFD/souMLVD7l//pf/t8ExNtEalvG1IHSzLPq1XHh1Pt1gnXLTDmxNp2jmMQMbng/F8ZRoFk/GwHM1UnWexR475yZtIm9xartrHV08zPQX2f7Zw47nZjhchwLmho8PkefD8YRg2rRC5ctMCh/DRTPOqdx3Jo5Mirym70trxNGAJ3HuphdzRQfOSqLTHGw8DN9kEwGfR99ciFpAhvN8uFi8BIn7YrgbzM3vjAo7uPvBoofG9rBFVdCnofPuIHih100uOBLgOJnv9nFdt1A8U1HfQlQfMg2mjGOd5nIdC76avvG9Ml91X9SdGQvcH0JKD4MIim9AMfDq8NAtNO0tMN1Kf8gbSFDXP+1MnCwHUBx910kMe5SBgGi8doEjAn0ObCLtZt626k7nkxWyDWodES6ImR9qhZnlKeHZnbvJdZWAlLuUQWL1OtJaQXKAMK58Kb15QioXRjsG1+0+DHwmQiWh88ZgTB8SdFfzcW6H28p2aJJ6wDFKYtgYJzV5SEOY4T/e3d5eHhIUBzMUDBGnRwTrDMevuj3yKF5I6Zo863aTtTO91KJmyv8okULmrjlmfIpwLJ1TehBccYqnEsNVO64md4E2zXhyaPn54uxrQ0QNx1x+9ckVJBYikMygX53Wq8KFnO7vYLgiC1aGiWQaYPic9t+Z4NE9oOSPu37LbPcJjaYzu0QS+J0Pn9CRxuAeJsnFRT3eMMZi7HLFTd3uuOUN1Gwn0CtPaclsjBH+LcleeweJOh6SRMm1fS8An1vNr4pleTPLfNV3zXnrWuHO/DdJ0FGvrzr9bvUS0/3UFDc6sP4vCah+G74DjTe1JgZwyDGgYD7WZ5sSmRiDGcJRIIs5nruEnEZJCTWCJ7lv2Sk4suWVJEmdvdEIzYxdL0+ytvEYStAdl7D2THw6cJevph48xVAcYxN3ZYdHTxxUbtro5+HjPMdg3oEoF/lp3wGKJ6DKdo6Zonvsealk3YB6x6IZ9eMQXEZ4rIm7NWN/a/j2Oe7JDuR9C9ycN0czpHgsmqzNfUuElo6TzcqA5Y4vIc/0CUmQl+ctsO+4/kLw+Hy6lUctPnqdtDmqoNycN0NFD+hIysorgNaHfK6AGkGuoLiupjWMkbgdTpD5dAUguT6vS7WbL5eV4HumiHXa4+6T9tc6z0DxbXMFVB8mokvlWtOeluCUadwPCOZR1ZPsraY5AvHQ+VV/BEeSS7Ip2SqcnICNw/aHGxvC09oV4utBUgRNJaFnPEaF4ZZUmH6rEVQPCLrIVu8jpdvXj7lIDGxxBRf9Pg+abA6m1gadB9NvpO+X6z+SU+7rpizodMbKH5d/+PqnwFQPBiEL2n9S+85f+xKTb6apnh75ixQWw2kZiD2Ebg9Ln/Lsh69J/oXI/C6Xn8IiisVqWzrhZtAgGQLmmU9DJjOQA+AHH1DgmAK3tjvlDAg2EewXJeTLSgempixO00ZpWQoGiDW6ZO7lMjry8P9/cUO9/SALcAoax8P90SQ10b3CHSG2RAALuQs6KdS1zt9XzkUU3fTde8kyoNLtwXT9B3QbyOA6P/GC/d3QSAh2OW4Xl8wLmYrkdOOnYiZ5IBtNF1gB7vuwVA1ENwDXQfcGyjuDN84QDMB8QDO6SuP2O76nTLO8nMdyHv+zGCC7PqIE8OXENhJjgOZ4m1MacH4XcFI7mjI6iGDAgDiYkCtscA/+OGZph1u7HCTTjFAXNnhNp8CDeuo2wbmWvKJ85DP68Dwzv5Sf3Ysn5KY1adPPkYUiFK7lGMt9PVzbuTYY4up4R8HbQpBin3FvsiYobxLAMzRbzn2YcMoP2IfQx4lahx9zDFtn7OfOK894fb6NeyHyTnFIZg65zIuTp38fm6294rP2/jvdcgboNYaZ/aKOzKyt8SGabypYHg3hcSwZlKAoHxqutcYsx+jnqAITXQr++HhjdsFHrDLhBlMCpJnBMcTYBMphtwlEvZc7VKTFGpgehspjcHafbZnM2DW5rHo5nsBxTc2gSz/iTE5+HiPGb9369BX0boNnDMFVvdB6ZrAox71ehvnvlSsOjvO48ZPqaB4TNgEY9uLT11rBWr3dq0cgvO6SJbmK+DdAcOirU17BSO/7T9NeSbbvMPhAdjvgeL4juc+9KA4sa7KZHe7WXe/e/VMOsrWdiSv4iOmsfJvu9t2f8DeoHFu9+L8D203doiUnxirVs7/+numKX4Dxddn1/6VN1D8hJ4cgeI6qOmwjR7FhVcPB2oTsZdgGYHq9llub0t2LrbH+hSN7/n7zMnl5/WQIgXEeQ3/PQpW+Uy2e3S9MtnThojTQSdl9F2tj14zAtwTFBdwuzEpWn+N7lVplejYYCutg+I+Dg6Y4j4eVkDxQcChrKG0vgxOc4thc2amAc8se78Iins8SoeNDIZpfbGQcPHonJxrGeF7jtoVjKhunM5Y4lHtFVB8T68Py+GGtDK0Su26k6LNRdv3dZ+2WKm47Hxg8aYpft0b4OA9c5TASf2qP1+RIZ7r4ckN7N7AVwDFNxzM8spm7KhpwPdSpvgwWCJTfH8cdf7F5FK0Y8sO03ViGIhmbNxFaVs2I+U3hBVu5Tnv8aNJPYQkCjWMAwRk3Q3Ic4DuE4Am6o2rn0YATz+jXm89iJJAFSUmFJjjNn8DtVzuIRmaIicR/ZXjUXwP7KzrfS2HKr2dYL6O/Mv0iRUEg5PdAdO5njJVJ0C1AqN2U/q2RXMYZeKd71k1BUFbWTjUknkBgoCmx2ySCAZ8Afxqh2QaIOZbroO1S1KGHpDpfRK+SAMBw21SlnvYFPqCo5ghzc4RsDUM+o+NVkJgJy0JPSg+TsBOQfGoAw+WxZiGNIoB4g6Kv4WOuEmpIKEUIHYerNnWI8yz0J6N+cpYq992H+My/W8C4xxb6EcmcNhnNi7yZ6OXy/dtY9fGDw6uTN+ZcVOObRwoSTs1k0+pCaiYhP15P8JmNzDHQR9LyPEA35RjgE75/cODf8+EgY9Z3+EAORC1UZ2d4rylVJDPC+mSkmzLuaDXBAio89PtSgDwTEi10KiXJCLQraC4guXVrjqYFQfneqIwZE90ptT7IUETSbRXr3z3yP3rByTOYpeIzl20E8m1YXyoc3mW+Gph1jzmYqWl0/Frmcw7sRmuHiDM4WONWOfbe47tzOdcMQPFWbc9sBdrzHWa4rqGrtR75k/AaIxLmPopI1A8E7eyznHXFuVCdvy5o/bMfD/WnPdzXjRfqiXK27Xzvq7vYtRvWTbduCgYazT8xPavntOndqft+mBSXgkB3TrrwHYb/90ODQGzKZXVcKFIZuaahedvz32gyceFN1B8ZUatX3MDxdf7anqlaor/7q/89Ub/uoLB+rcupr4whIOrzPFcpwqTVAH1ZA2IthnLMwdEyx41pC706mRWx6PWWdtTA5oKMNd67oHiFRBnG0b/pgHdy9QT7M1/YYA3YH1uReOqUOVTguWUTu0aU/xMUJwnwG8yoGJ0+210LSO/yxSfAeLo9HGQqCwr6xM/eDRyqRLIdeMuP/eCaeW/LfmUJFGs12+UaFgGxReY4l8ZKoTdOMFGfskizuqTHN0nFThNOpXOOHLAv2TfnVP2GKh4edlfERT3wX3SC7+ywWc/9QcBxTu8dxNFjUb6PKhbBMX3Aq72neh277yXkY+hl+fcZOdqewdbd/n8jlmk4FYU3gHqXXDWmEoM1iiJQj+O97LuT0+PyYJVdnfi+Hq+TazV2u702bxujbFExjllWPhcB7WCRQuwFijwTAJwnnwvTPGGJAfY3YLhLUDUnruZRwK6q6+o/Zb+sEpHMNng3YB+GP1sA+9wX0K2gn452Z2uEXxvB+jZvwTFoTmKJINJJoAhnIcQJtDdwPCsszBbFSivdd0AhleyxLXvrjFtPxQozr5w2DkOaGxj84MDuDaXnlxH/NElU969M2AcLPF2QK2A4j0im/OMOyt8HsW8SYBbdhoQmA3VxXYIbKbZgilYySvheE1MYo6dJER5CNKY4Q7YxG4ELm8dKB4fEly3P6vMCRMxbGuCxQbahlSJMe7NZpDNmDYipIIMFCdozCSP/eu2Rd9RzLlunL26eCJJ9VzSbsUcQDsRayTAVsriPHawWrS5edAm68frelkaKTdsQpvf44QDE2H2b7XVnJMAxcH+tl3GtAN+sO49pJP8Wo2NHBS3JAESb3sEorRdvG4EYl9LOoqXM4tn5v4uEzdBCuNL7oD3rxtlHIHiWAmj3gNH7VpQvHmZncM0NatDUHwKhkfpDvoOkvcDUBw2Un3fKj+2bTvr9LmAOPsW8zX+it89kqAMUu+IdX2VdZCm07GsvlVLcm+7mzbDDyKP5DzL0fHsrkmuK7ZOIzGJA42JrXAMI40bUAq+5644STR3Pk2SJffndTMHbb4kKH7TFL/GTZleewPFT+hGguL/6J+8vRAUpwOC9blnfPPvjdO6AIrX4MAWycoM0sXYnq9M8gpSq+PL+0bX63NHjIO9bqxAea6JkWGvoPTImeAzh8GRPFzBfH6cjkm37jZnagiM59a05gkwY56xkt+4zhRvvsB2y5r2yQpTnAfdTPGcCm4fMcUVTB+9zEWw3LvDnV1x3HYcsm9ZPqVz8hadypFjeAPFTzCyu0Wc5FCfjFLOg4S+MTdQvL7crwSK/4CAuIYjZ82OHwoUb1zdbX6h+26n0btBZkGGNknsQQBr+r2bk9QGHT0DxTeB3wIo3rM+9QCotp1ay01zQ/ZpBIY4mA4gswdrwv5O4Ics1Y8fneGa0Jzf0/TU7XrKmsx0vdU/S9JCAGwODhtwE6B3AllwHPNgcLuPUisKMtEf6+JbBa0lod7VG45zO/BLpRQoKeDs1O1W9dX5VP1v7VsAgoWyNRk/GNbQZiaT3pjhljxQQJxaxsaidU3jaAeYoXEwF8txJnB4nIyuk0jQvmMSI15HpzCSOwf9y4Nge9Jpq2tY937jjy+jKT5OwKZNyIMwYxcDtfY/fvADNY0lbiA4ZVPevW2AuJcRGtzOLP/wQQl/3qpmz9rYaPIpDeAGWN627oNVqHr1ufckE0AjkKr1a4fOez1tmz6BfO4y8Oea/aBMiJ+NBEvj2/ppostuDUwjgpeNBMSdtNQWtzFuwC3JTHrYp33G3SX+ezDqDbS28d6A2gbnKriVLF2Z95ZIAkjW7EHaqIgfCTCz7UxUEGDjXIZ0ShwS+qmB3Zg7oUmuNmfwGVng/FflUzSu5yF6LNvtsGjA436cH9B00e+CKY4kWoLitHcOwsnnOukKgUfxh+W5/5k7R3ZBcQ15cyjPSFZX8BRWXf9Nvn7APh60f+aXLIHiZcr2NnIOuKedqYSDKSgubVkAxZufovfFHKB0CRP5gzocxStH37N9W1AcD+MulL11vIH6XGxacrIj8YcdHicXm2SKS2XJgZqct1oHl80yyacAufMA7cSK4kwDt7JyoHfOX67n7awPsshjcYmkK12P5l9lPQZj9AaKr3p8a9fdQPG1ftq9ivIpBor/63/2l84IUYdbnW0uVnWrKB/AxVa1HHXRrqCwXT8Cxenk2PXXMsVHoDjrx4CH5Y8CVF6rAHWfvWvbbmdM8QSyw0lRJ2OvP9RJ6RYhKwdeEpzGbhtuuop99lRkVnojqZrgKwdtlsV/xrj2h0jwsgG2RfokGE67C1BX1g5T/DOdoS2DPAIXYYlXh6k5ttHo2vbR3zkIJxub99px0MY+K8zFWbyacv9VbImDZ/vTYmwemaOTcdujx2GeLF31Q110ntzJ2S1YBRRWnMiz63ZueWOg4uXP+Aqg+A8MiPv6+fIOGt75Q4DiBJJmTdnzD+r6vFLGCAQdzZ/PB8VL0LwEigfEE+BavuMZozzjYrKsAfwQZPvw4cmBOdUUpy9JFjflIJIlZWD6hwKKB0hORqX6Z2bcleVJv1NJCOqzPoVUiwFj9UBM0y0nw5qMzGECowByAK1Mf7g/HFWBJEofjA7WY5CvPuoMRCNAxtdZEwLsazI1+zGJuzbjLTSerY44VBOglv/u4Lj9DkDLmOL2n5cPp9LBcyQeQhbDDhokKL7xOyCjgHoHI1qZ41Jh9ivVf3al6ZoL3DV5dQ3r5rL4aeeYOEs5qMHceiQZL+TW/9it6EC0JY4gmfL09HT56U//m7PEKZ9iSSX4OU08wcYBAN8m56Nt4TjyMRo7cTPOI8DcJXUCBE9pHimNQLyAMgBL2kup4Indff9wf/nw/MF3bQAUB1O8xUCQYrTxav9yTKcNpX8u8kEYkhznKAtzAmCQJ30ivvU+ekLfWczrsZxrtn90JrnZA+iGN1Ccc0ftg4LcnF9+4PCnTxlL++eiC+9zJeaJAct++K89T6SoPAYPxjUTgkhOQFYmd8LoqxBJqAqUM/blwbl2m9lLnSMqvaL2SBN+CohD3xz9hn588DMbjC3O5/Nf7CKZgOIYwClb2ekQl5iypiSy+Qs7gWfzufXBIFpIQNx1NQ9EqSTgWHGQ9mLpqOyqzzCq2+eA4l1MOZFbmSV1V5ni27UobMYEUE8wWc/N4Nhp21mG65wm+fac15V4hqzrnikecfdCxMlDMTke9Znap9reOnY9yshk1fZg9rr2MeGH+WhrPSXQ6hoRErg5H3FYd87npHsH6C3qDqPddrvr9k0+5RwXQ/2md++fV0zP6Q/+WSpQQXFjio+AYy7oyrKmA8LJN1pcK1hXwXY6C+rM6Ge6MI/6vILPuhCnwRnouB29v1pvAuSsZzpoExZYNUgEz2uQpf2hdapBDQ2g2SN7ZHN2Y8WObZCRy/PvkbhohqtfwPg5gplY7cW/ECMoh58me6f4DkMnOIrVd4h+wcI3ybO3bqigeDr4bKVagvEb5TOGwZGC9rIAJOHEi2wN7cqIj9XZH9QKlTpiOWlZ2owe057DuxtHjSYxC45W6N8z5+8AQh6yEVDpJWZV9PnR/Dvz+xso/hm9udJ5J67AqyDGzBl/WUtpk1529/auLwyK9wjLWZW+upwTXzsQo4UCTdZTh+Q06BsAuSN/wO3W6MFZF/l2p351Xd8NCjPu65lOMKKsDxLvrVyyNuOibEyDk7UZY6C933LcIDTdCdjAyu3uaz3MSQDwrDeDNADhDrbJQZskP/BfBlAOWMVL5SGAvmzqoet+iBMIEg6SyaFOKKffeT0zW+yXTitYgrrte2S+t5WoIJgCcKQ5D8ekgh8C/rR30LPx3SKJtAvYo/CZ+Mx62B+0kgEs2q0ElloCAnrBlIZLsMpYny55APCbYLjLpThIDuDLv78z8DBYs5RIyV18gGUd7AuNYrXn9BGzJ4UdWn2rzpeS6zojNfCrqhE79DEnVm/BFAWoHy7ejl/Tqdjklvved/VZl+xGvGu3BB9N9xqA+OPje5dJ+a//9f8LuRTqgxvgG7Yj9GXBcg69WfuKvwcwuwFMgqFdJUg4D33nR8xlsPupHR6AdYwRq5+PlZAFsUSR786I8YgdoohNyMxGbBWOsu8wIUse67KXZ2M7JEYAHmN+uAxKZ+vbPMrYKuyt/61SJSHB0B22GyB6UtLjGZqQU7JU65+28yQ59KGNrvYAc5rgL0anfWZzTZMSWAsiSRm/k3BGUBwfBxAnc1FJbBq3Ewznu1diG/uqkr84SvnsGO2BEUAqBQk/aIwDOzB7EYmE6O+My812CDNVgXA+q0ugZNQzil2KnyV2SKf1cC3oJmV7H7M6NEkKjtO5u8TnrdiQZfd6QBUeJTfV3u2Bu/vfYez5WrIjwZKeSMVABr5cD/q2ntngIeHddT7Z6GyC7swZ3dXW9/rQxykvZuP/DeTi6tsmmSJnaFZhW5eGecRuEbfrZhepB97mcGdPeBBwUWrQec/5PXOem53HSDNfK1ngaTP61r16pbs8SEZUIiXXvFilu7nEz5o9d3sZSdLRMvmrv/d3bwdtzs3J1d/cmOJXd9n2hgqKKyBbF1gynitIXEFkC150IWU59bpchMoipRN/9Roa2FH9aWxWQZd6XW1vNV5H9c3gqSwg6bhFI9Xh0u+8/1I/vNd4qm+0d3r6a2WHYQRXAQjpQhHgMwMcOqMMyjbManHy2rvajrN0jGLb8NQhkKip/drA/eVAR4KmboGPqjXnS7b5UFJmkO3dBm4jR20wIQ9A8dmYfOlY3dRgwNYamY2XPo9D5waKv8QYf7tM8Ze05nPvWR2DP9+g+Eq4pW+iGPfPfUlcq04qB8W8DBQfrbv1sw1APd6LKq0heNw+OmIPfS4orv4BATEhWoqUQQNLNm84QZRxX5LdlOA59bm7bbcNFCcLimzNFoDxIEYEd2Qz8TBAY1p+MtkUAebIUlKGeAOBAtQT5pODXjnOWkLAdw0KG9IuSYA79DGXZWfiEKi+78f961WBfkTrPnF2OiBkML5mvsPIL0w/KWQXEEBTViIYweEvO7Al+sTeH9xJGAcDQjqGgTckUugj83djqzr71YFx6odDK7wdnBeSCc70Dra3MJEJ2JMBiz7rdw7OWGNT36qWoYN+0a851Uz1VqJhEaWdswQfkxv6fY4BkSu5XMBwdob40/PlvQPi711L/Kc//al/3pJKMd/zwLUmQcR1knONYyN9+ACMG6OagDy3z5NFiDMOCJpT/pAHZfp4urtzKSTqynMskm2tn1t9DDjloaAAi0Pbn/M74gSCrDaSFOh3AFZBcc5PBYpzR2oD+rDabPX+04ZHn3DOEzTv5mqX5Grg9i5bN8YIE0bNfLREVzdWpR4eFwbQjH7qo6fOZoj9Ifvc+p7zOFbbFuGk/j9X4ibDg6QEmKUaV/Nv2g19vj0LtiR0xbN87hAhwNaIV7XdHVM8O6qytAUUl0TjlMstXTaKITXZ0L/HjHDWmOInG5yZr7v5vNjDzwXFMzE0aE8FrXtfZOt/DEHxgcQJ7dLmenFha7tnZes73Pg+MzuePsfcJ9VEgYLitCtpR9KJUTknEhBIMGiJy0yEC/bg8nO++66d1cKqox/iqUOfVobLmXgAACAASURBVIBssY20tbleFyCGoDhcHuBDyOXVC7E4K3SnIDz9V++PjY1Bva3MX/39v3P5z//p7vK3v3R/+ZvfloOaT55HPy/F3UDxE940QfF//E/fuab4CKilM1VlQNrEiQU1JqeC4hpMjUDxPSCkBpv1eT61JkDz6PNruqvWaxTAVOZ8LX+vbdrPCmSPPg/eSBRf5E+SSYOvs6w4CIaGbVs36l9t84yZzRdmd5jAYBpJaYX5EPtq+6BWGOu7oHakEjeAOfU/9fCWo5c5AsW5uCaeDWe8N/qRKNDy94Dt0YKxeq+8r2vGTlf8IKHUlbUXmOprPCqHo69cdwPFjwbi3vdnguIrvJNr63otAHtt+f31N1B80H9Gj37xz+jec8bJ59Rq25yXgOIRngwq0jHeCuA+8in6+nx9UFyfn6B4fLgJwjbMLPeCchHfJAGoP5HSDOlG5GNbnygoHmWKzjGBcn+iA7VkkEKGwfw+k0Pw8kK2QIFwBfJQz/5AUQ0AyR4FKwu9YM/Ab82LYNDlEgMOkq+MzChDpTsIeMtWseqrKMjIzlN/bTi26hb5bj0O5EuqnOVJIOt9SLCPLNnQQPZ6MMHBA0PjGpc2cV1m1NblI0w6hnrGAYabREoFxSmlAukUY+rGoXpkhZK1rsx3Yax6tVC54W45fDNgmx2QCHLQ/sCgeK/Q3RMktvZHYKQKBrVbMxNk4K8xxI15bWC4SaXY7waK298mO6LSIP5+ExQPECUSJtS2d2AokyMNiNU5qUzxDsh41YMykDrRw2lRHhjg2DGAKnEXRyXyAGx1mZEYq1j7kcCBXEhI8khyp4slg5He286eKU5gzG2HSaHQd9Xklnxm17s+vrCHkkke8zGsLUc2Hq8xxCCG4du3fuFujU0iOOqB24Wh2QwN+iXmnZq5DSge9YHpZEIMfc5B1nZztJmKtnEtoWwNd4rI4ZnBujepJbMbOdPdrgS7P0FxsPwzDlXSFfu+xCg1caC2onV8A6s7glPfHB0ebdXYBpjx3Yjo9HMKinc91/7YY4/Pvhv7JJxm0b8wBER6h/5MgtAyCUfAdKttW19ZB16vLPLxZsHeJ62JAH1u56NtJKZ6UBxbuVBD2Ec5e6TE1rTNzUaz4SiT/sgsCQtzgTkP+0/pXU1YpYEJU2bX2/eyo6WbL+jT7Y4O3QUjgyfeq9uo+Jj1ts9uoPhkor3w4xso/sKO09t40OYeKM6Jq6C4LrYsj59xe1wFkr8EKA7jgu0+ez90HI6DYjGpUqbd3zm7znY4zmzN6qWODJ+ojhvv8+fSWcmqlcU7gfFigMMZGXeNOCq5LoUDRfOVXdqzqauNzO0xA4dQqwzDOHlPe+Dy2aB4OE4V/M8gTus4yZJmO35EoPhRkmbFnNQybqD4Sq/NrjkbFD8H8AyXrTmon9PEK+49suG5zsDoX1Hy7sogvNQzioS1PuXnswBxOtDNkUadzhkjJ7WwuckLBTb5lDkgTn+gjZUS3ByOmx8OFFdAomkitNlYgZQaEOJNDwDyDMJGLK64SyRIkpkU4xj+X9v+S5kXAmMGhj+bPvAHMFgTiPvYwDtlo+b8MLDNgDrWz0D2CNxIQSIobn/D/5KBQtDHgZY4UPPw/YbtKOyl2nf2PGr5KkOc76AF6AWgLxN/Y9OO/AWfon2ZGjgnWBnnyzBJ4I/Vrdau9w2NcPqtTQoFzF7/25nhZIRTRoXSKcb67LdT33F7NaLmsCjhSwrg1XXDQWK+66MfDSg+sPAS9VegRK/exiCqCwVg2FjXdqgm9cMNEAdz/DHPYXLNfmER+jiJ5JfNK42/OvBFGH68n98jydTvSLiY4RWg2JqJg9vsIF0C21hbIgSAHIzsZCCmzFiNkpK58yNiKcgpCas4QeBgV8YKRp3+GmPSOtRVLmOrhpN5Xf1+YnGRLOJ89+8J7iYxk2tPrzGNcvroZuTPdDuZB4x1jfs04daYr5hr1cwxFoVcTUjFRKKivbq247ZKdDbfoIGU9h78YFIyxQNU9yjOmOshn5K7ivw6MsuZCKFGsQD9EQdm/xQC025c3ZHAoq6MO+WlD+NMjWc30xfgIV2kAuHh7a/Y7lMcv1ZIAp+l3M3npW4ViO7sz87OvNnzcn1Ut1IKXQLL5d4h47o5bVlyBbNpZYZ+TnqTYgUEpNak/qicvT6iza7A/Ii00Nl3GkTuBKJ9jfMiCHi3Z8MYuafjthU+0sb3YVsNhxr59ConFMSGJplUQfG2eyNXdGI1WQ5rKKC4fKR4iPZjw4a2oLhV+9d+3+RT7i5/+8sPl7/5rXNik5On4I+quBsofsLr2gPF0xCE46WL1QwU5+cjGZPKrFanYQSYuw0dMMFHzVbQWu+pTsYKKH4EztCxWwHaWa9RW9XpmWUM0+kr9iJ2pYhGZGOJN+M/l1rBs4NFpIAEHcTesslp4sXd6DKKW1dEndTOyavl74E1XxIUx+rY2gdXeeAcSYUX2ddbB6tsKf7STPEr6nk05nP9uzHFT7C64k0sgIFrD5Rxu3bDwVUngruL9Vkdg3uO++Kj+sl8ElCMQk/stxeD4jqoKkxwjuN52rBlny0U+Ep9gc31PRuTL3jDUjoETX9AUDwDuDicj4HPpI+2DKwYf0n2U9AgfKnSbwTRcsEjqOaoFsKzxkQlMBWhoRHCDRAP3WMedAkSOGRUKANBULybH0TKgiHmzHMFxTcHagVQzX7Jw+taqqdjdI2MQfF1kjE28DM3OwGFFd0IlU1rffO4cv3QHyg3Tf3TDVgcci6V4U5/5vLKAXH7zz8KwM+Z4iGhYoC3/f3wgMMz8V8cspns8QJQqixCJQ+MSA8CYo3te5GP+IKg+OHYiHexu5tR3tduecII53UjdmIDVbBrgiCISaa8e/f28u79u8vj+/eXp+eny6cPH50tbmC0Aee+cyLngCTDujOGGqMwQRGbA0xEcdeHzDX/unsP2zUNYLoe8BZM5EhUsV4Ya3gYbABsmzGMyWSGBrkRjGBrfKxaksvAcZ3rMekA+oZ2ObWPyzJHm0WU3vqqsbRhJ/kcj9Hy3bfEYsYrHcux2UOVodnseqg7RDAJobcuPjT6WklHmMDs/wYcK3t8C4qzrrZTx58T2v/6jngNbQFtPhmllf35+pWdI0BQnIkv/EvJHO4a0GQHQHMB3iKmyucIKL4BxuU8hLm95LqGf6cEpeLqTIHylKO5geJzEH4my9Y8rcoFqZ5nLXvrv1R2tvoz8p3s2sAVSgTQBbX5MPRlujpKElNa0byuaIBbv/QPWKZ4mOlTqPSQGBRyeASgtyYAECdbfFtefjegssB2GgHh4odd1x+1Gzb97HpbN9SmdbYod8zQ/gSBUUDxqwmNA2wokwrRZ7/6b//u5c9uoPjIU33RZzdQ/EXd1t80kk+pxc4AcDrbOZ3poAWLOtkAEzb3WaA4F+SOUUObVLZ0rnTZDKxme0fg7iiYSUBbmOwK0s/6ufarO22ywGvGUx2ddO7SgDdmwNhokqnanAG/rgIOChrPtgMPmFfdghVlrOnFldr+EKD4LnN9xxHbdHTR4yrlzoDAVYBw9zoJyo8CvZc+j0Plpim+YlkGg2MBDFwr+QaKr/XT4B38zILiBQH0pn/LoPjBZDDAZHLJjBn1owTF8/A5jNXlttXgMCmCUU4A3ToD9kDxjiGe2paQREDFPrlcijFYXTrlA1jiHoQZcGdM1o8f4ztjtdr3AaQN1lcyz+nP4REAnQ2EsyAuz7VxJhU1OQFU2fcru/dGvlrn44aP4/6UMmQLg9aDZR7Ot7PusxzBIoc7G72tdMACmeRs7dZnsthDUz2TFnEIIgE112MOpqfdbwf6+d9+eCG0wwGc4zOCXZBYAZiZ2sDOHIhrglDRNTn8u/Qf8/2SYSlXDwLw/PZLg+Ir623HRh2vKgB4ts5yj48QVYk3L21LBiReHubJR+y0sLlkDHGwxN+6ZIrNMZ8HMac47mZJFP2cYJQeuIlWoaGNBanAU/NbMSqx9b7NSbSdTED7yzW+fc5aQqwxyF2SJEFxnCFgoKnOOZdTCUDdx6cf5onRj3mBuvk88LEGUFxthIK9tBkkaprkTMeOjjnE+ZDlRFLOnuewkDDAe9ZqW0k3Md0QEG/s++prawynoy3JVwkwWxkAwGpul/X0cxdeXUIm6S76DeMPLG74iUxUAIBv34Gl3xIT3BkCCSX0Ow/VDOQ+bbSXk+cNgHSFPsRYq6A4khQxzmRu9EB5jNNuGg5sSg5n8W9G70HLiWe2aXwDxa8BxWfXNqvYJNhsHOyB4hUsPQLMu3ky2h0nF7R5Owb265zrhhppLgFAo20DaRUB0Ee7WNl284G4/HUHIsuEzmtd7gpz122ES1PBHnpS1BJgBorbel0r7fOB4xlMx/SrMilFe9ruhvsWz4OhZV6xix3yjj2cJHfitCRfkiyivr9GUPymKT56g1d/dgPFr+6y7Q0VFMdc0knSvMj6eQWP6VisyqeMwOWRUzBrZjpzAcJXUHxU/gr4R+dpFKTR8eoCpqjgKHnQrcHRr0f9qw4t2wDQsRm3tmVNApfYVodThumINEmVrIsYxU9ecDN8jc0intcLQfE+wCMjQp43cmQmxp2O2hG429rYnHokC8qCqM6YMpySnTIHj+jkRRfPJWGGjloPkn8pUHy3jhhG3c/KvKi2AQ4Cfm6g+EuM8U0+ZWQfj3pyzxk/unf7/TecTLiaKa6TuqI/Ca9d30WDO1awpeUHqezDzk1NPqW/aAYawz59Y/Ipg91vbE0DfxgM7ffgrG2j/tgD1pu/Ef5FaIUr2NrpgZP88BGgOAFxHrxpXf7RAD5nsuLgPwPMcXCUskv7nVNDUDx0hq1sHvzo77XTNG4Seofr2ASMZ093IJiQPMC+pL52ey8IbAezoQLohb1b65m+o7FqhWVcR0AP3vfrOA/jIyOWjE0cfgdGOCRTwAi3v+/vH3KXHMAuHpLX2OUZlAfglUFz5yIFWFkr7L6V9E8E2QpE9YD/Polg5N+N/JLRzNmzE8u2Si7cS67UZ8GPD4dQ7BJjFpsXBoo/Pz1dHh+fLm+NJf72e9cTf3qGZArB5pQnKshogt+D3TD+HEsixVZ8Sb/Mmx5j2JNZnnDBpQbIJGCb7cJ4IbCNvgk2doDiPDTWyrExmes4D80MQJ0scQ6b2s8JjBM0D4kB+5ya+dThB5D76vL0/AyWdoC7ZG0rKL7pV5Eg4FDP9yqAawNx++ikizvEHmzGezLjBeT3Q4yBa/GQUnzb/JVRnPjBQbcWEyqwrkkBsEu3cio82BTj9e5i/8OwDZZ7APREyrhmRS40wLs4jDfeD9s7BcUl/urilmjudP/xq0jKpPHekpXqLo3NYOec9MF4A8VHvvXcdxhkZ3JJ2gegt+zuPaB5xlKvDPH5dT5XBsv0MuEgbGqfGBsw28t1Ot7cVwjCg80JBcWbDwiv1X48wZU7SUTuNpKo9MlG8ilqkzhXE9bjfGPyt8P7+uTdVhYFPiISXgc/A9yoS1BcLpf/7d/+D5c/++PbQZtHXbn6/Q0UX+2pnetGoPhRsZlxkgnrUzkMAg/a5MSk41dB9LZYbqfXEcDM57Fsc4YUFB8B4vb9CpNoBFqzPP23gvCs0x7QOSqbbZ3J07hzFQaG22bw7Ahc8jAkMAgaKI6FXmxeGllkAOHEok5bVnljpOv2vj35FIycFga1QyS0/DSo6YMcmNezmeL6XN26GEyIxgEZzIRVJtPIURs4eV8EFN+rYyyEQ6bJ0cQvCbO2fN9A8YWuGw+m09DFbxjcXeycQ0Aryvl2QfEAM68Gsxc7aPeyPUA8DE9Y57Of9tnlfQYofgR0faugeANXhJGZjMjrQPEjlhXstK7FPQt0Doo3aRADwsxZsEDOg7EExAF2q2Y4ADjTG8bBmJRFye3CcJR82IAHhZ8EuvmZx19giduPH+wWoPEHr0M7PK+VdjQayYJq17H9zg4NMAiPbu238pWp3vp0DAyQAVl94JHkAtvus5RboYs+eHRQz5wnwBfrMqVQCAyChgmQ2/R/H5QpfmdM8QcHxuEDkrRAuQvRVE9AT7VIY3u1dnfHsKZIvXhTHVOasf9Xlk85ab3luNbm6zgiCEPWPt9tA1cxbjjGbF59eH66PD49OkP87fffu3TK0+OjyxMhoRR2IRjVdaS7pEnsnuB3Pv78Nsxd1acF1N06ZCYv4YzEOKjVx2o8o8ZzWF4acYeorgOwDphjl4nv6HD5FNgGLyfmNZiUYBhXHKvlFFq8oPPUyrHdD/YsAkbuFd3debIh6ys7QbCTIsBodlruDmksZh/F1WYJaJ4rbGEnVzu/iUuFlQ0QXXbAGIBGmZic6z0oXmPxoOFnzMf4zuY/Dt5FW+8fHvC6GMMHOx+7SACF8z2wW7pDR2P66rrCXQPUhK/jaRNDB3PdPx8C0vHkTSKTY7bofNd4EkOxC+fGY3y7Y7pdN3nW0TJz0vczX3fzeemja4gCnQ3DYpQfpX0YAsrbta/6IqNuqMAo1jZZj/lBfDYE0OUefebInuUYHbQBvsW4cVqWJqASF9H6RX06P4vJ7Wgaba8rQ4V8ChOMTCCi+6NF4gPoGs13j6pDQqX+NFA8bLIQIfPaavcCu3kFsCllnWAnusU95K3YsH4dYfnNHqi0L9c8dNj/8Qf/0+XP//j15W9vTPFTLMYNFD+hG6um+F6ROll9ouTEaU4KA5uRpvhLQPEKYleDMQKUWTfVhKTzuQKKd30gGmdaf3dgdPEoKOMI4KmfadBl3+2B4hdzGv1wJWj5eZAaGTswf+hIUuuvsbAIiqevF46YmTo6TZ3DIgyMXLCSWb0DitPLoq2E9RbHBIYWTjIumjni3UJ5FiguL5ZGPv9lYkCYGNuVZlDfg+1DuT2wrRRdm08HxUf1GWxN1LHL+bJiTjZjmO/6MG2sSMfKk865ZqVa5zzpJaXcmOLaaz8ToLgD4ichL1cNKQnehvdxJpwzI05t4eeA4jW7V9r+zYPikmh0f8DXy7Ux1LGWaiBbXtAmMEzGbp+49vCGTHGySgmoBTv74wdjtRr7G7IpBKCoGXz5ZJ/Z1l60I8E61Sd31wDtpQ/QgXpM3l4MSMO2fD/Y7fIqng3mLKUWzHbw/qNpk2zR9FNaHwCgaywoLdN9l9evEx+jpudsupFRjabGM0ZrcfSFrsMYCwFa+bZp+JsEzaz/CTbS7TJA8OHNGz8cD+14fXltQHgcqmlJBfp5+OzeQcTej+9lFugOmWxDY4iH5nNteMbNMfgUINyANj9+UNzmQTixHbtfQZ+gm/hlkJbALf4eBRS3uWR64Xa45vdvv7+8ffvWtcR9joX27EAzI/aOMqFkkkUfM4lkj3IgM7ArxmZ4fpMlytdYAF1+bgx2+2GyJXeEBJEG5eKdJ9M32sa4BoAvriEbuTLO0R+R6Ppk1wOIdr9A4g90IOcTrrF5avOB4xl9BsklA9ztIGACwGyXfZ5xkwDEfDd5PcEjsbG5mqZEAYEjfJNgvcQ/On9an7cdGX5YsDetJS9Su7t1bjJQNj682YlggFMuwZMQ3i84K4DkpDfffdeYnpSSMbuX4LjVNuZ8dlifwHLbmMlW2Ci8K5FfEBvBsUH5FR8bKbfCqVSSZPlshoxEujmLWpzLjh/GlF05Ix+oJRv6mE38qqNYT9p61q8b8DsK3nx+MiiugPAEM26xvTR2D4yn3ckdIHX3drZtXZ5kCIjHwslxsA+Kb0HlUds7rEfqrUkDPkdBc/2+Z4pzx43snEtbTVCca0R/dgPW6zYQPDEmYHoHiAeY3bArGfuyFmXM8qnN4w7vqqC46pgX8L8Nh0a0TKIk17wYBL/+B//z5c//5PXtoM2TDMYNFD+hIysoXhdarMWRSS8BKLPUCmYo+EzgWMvUa2e/1+vr80eZtNSajDqmFmKA1+3k3WNQIJ/v63s70IXOWXZ7DTzVaar07BHLVsAABmONjQDLnlvOwiipI+1XyLZe1svb6nXR+1sGUg2kg+JRNrbpqRtfmCRt/03z6XSLjI5HGtxBssAOb9nuvWnvRQ0+HJ3KYu/fof81eK1cFDfvLeqp2U+MMXGM1JkrCwIel6h+/DYZV8VZ6YC/HSdrCSA8AMB9oZsEphVLWn3epqO7hfXAIM1e1Al2bFbE8Wz/gg8/KnpJc+aoEPH2R5Ng9fbNdafCnktA8dIYZEkHYOh6s+uc/5x274her1fohVdqvUdtyDD+heX3t6330sKVQCGO6wViWPcz8lf0gp5ltKApuQnUIqyR6nVBkz1sFBTU6+PvjiWV2GGT90J7+N9+l1RQvD1ye1goQZLEaHJ9FnCafl6A4noQFNnhzhR3KRSC4mSKQxeZ9wAUrzrEDXxmUO++igD0AMpMd7htabJrzWcAsAYmJZniBHzpa+ZBnZOuo8/kPlBc05IRQfSghq9rdvPwTwPYKC0SALxTWTMsR3nxf/gnAEkfI/2ocasTYB9eOQeDjKcABF2T2Rm/wlwPFinaja/NB35joLgD3XfOBn14+A71DuIEtIRDR9gO0rPPA0RHlYVJHwAXuzLZo6i8f9wBUD2ZrOxQbF8iQOZcFMBTl7L4He9p6NzlG64stt1Zs2Bmjg1RgMqum50TO3/PBEi+0qbTHMMCd4Umv41nB8SNIf7u7eX7tz+NwzWfoVmf86jIRcT7ItitCSq3I5S8COgcw7XZlja2t/6z9rhJJNnr5uGNbSzjHWo5CXwGSJOxhowXHsLIpBjHnfdbMMfb4MHbV4CGNsDmuiV9OC/smgTuBZS355mUE5+Tw2xwBgEZ60zWzWLfKCyr2ZFsdBwLqx/zfTuaawyX42dIPGMsvh2lXo7tmA6deH/XrjnMA3QpmfLq8pNf+AkSDUJs05gZn6d4Ch6mNlOTOomaDrSIpZqMsfKZlSke8czMD8yEi9elrpHRr6PkWx3ew+SPjPgZM/1kUHzNFM1kP8Lx0P7thKq29wERCPgzH97XAktRW9dY/LCuFQ/Ki7dl4qvOKdoekNkW5A6H5zhm3XufD+2MdHHXG606vCaGcdZE7hXuHsDtvr5pN+NZXHO1CzpsphAbaHu5i58YB8+I4JrseUC3gVhdadtxHgteIOSluPaKD5I+RCIf7RCeOCOkS0hIb8FUwMfhPM8dH4O4vc3RgTwvjEU4MtwJxIRfzxT/l3/49y9/8Sf3N1B8xelYuOYGii900tElKp/yO//8rzo98XovmcwagBAYt2vJGFLHxE1LAX/pnCiork6P3jO7V+tGZ4gGhEZTy+TvXcZvEojr/dhXikne4dyRgVfncRagW7+o86GLfjpd0aAacOu1m/KTpbB1CMyZ5hIAX6xpUqXj6oGWLJLqJGkgIs5AlwmO6zeHZ644Dzssoj5T3ztj2++ibTuA4MwZpe3u3dQxMN6cg3ZqfY7BCfCNwKQFjgyCd5kMNXky6MthubEOSajfOyEbR3DSzu554RxwUZTBnu7Nyrs+MkLl+zVnca3QLwKKK5h9lVTGmczw2v79cbvWW1/qqjWQ70s9fb9c7beXjrwfEgzX1u3XH99+kRkx7+IVsJsx7uEAGAR6B+V3oPgV16q9r0ypERtqD5xfqYP6OauguPtJyr5OgHZPW7OxLDuAPuQREMqETIoxwoMJ7vrgsTuNgbMzxoMtbprhqXscjE/qh6dfpgmHWDeenp+8ucqIpPye+pQG9nx4BmOV6yiZuvYdR/bIN1XfDyA8Akvdzeisx2Bc6c67Z283fClKLfBd2/32uwH0fiil6yS3vrfnkmnurNRXd3mQon3n4LUBdnG4ovWXSZwgntRkTABhkRBAXQyijgA2wDDKpxgwbr+bPMrr1w8OKlMWwZIL6OsxIyz7F7+oi+MgWfW/OgBLQPEZsBUvEOWquZr4ETUuGJmI3Wcd2pSXX8CxVm0F4yB8zvfe1ghvU8wxzp9HY4ibZMq7t5e3b7+/PD8/Yex0iReAFjiUE2PS2NF2DQ+7ZX8ZkM1kC54n7zMAEDAXUU7XhyWBs31ZjUiTvefgeGjmAm2V4YPETbWjm5gv5o6NfI5THyaRHGIdrV/c1nz8ePnuu+8gxRK7WjQpRr/f7QhBccqRBIM82c1pS5F4yHOlYs6p3ch4osRFmtfi/CbIVdcHJkWQpGv2aAaaZ4LNb+zXcPaL/eu2UPHdAOJxCDEP0L3zfvPr/ZwEOUtAp4MkpPbm2C47OOMOYZFHBfOgzcIs39qUAWDteuLtJ+uwAcXp9XSd0u5lbBMo5653tBzrrPlYvczpy+1Qsz9zcgHHG8ZRW096qRRdd5pxznsPqjjzgfBu4j0w8S5z3X8tXVYT/j7qCUhvzvAgW0Lq7OeaKGCuNit2+XtiGTEZQWf726oKSTiA07DzTPgzsQ+EWjGhBny35HVZRhPkttXb1miTy3p6esJOOEtoha2iP6SJcK6d1lWQsUO/WtKL0lREzlkvgt2c67nDhuaYyfbwI/PcBSYMJUnu/RDXme/Fw7i3tiH6JQgF9D14nfuDkQD9jX//Dy5/8acPN/mUz5/+GB7v3j+/NIo9qQo//mKODtpMg1uMmjsa4ZjpYLcBT9Y2HRr9Vx2wCorrszpgeqGbqSmuDimdrpc4zQn2z0DxYMmsLH/VqRs2J4zPMSje2N80kvi3B1/dCWyyjltQPABxv5cr0gAUd8ZEt5BKwP1SULwA4h3faOR4pFOPhnZ9zjofgeLiS25A6SwQzuHwJywNs6l7jpvOh28HFK89dz0ovnVc4NAfgfwL07e75EyjvjI/r6pf7QR/wGKNT2WG11rfQPGr3mNezH7jO1x8l/qwqxIjL6vlGXe9oGWf/9gFUJzddzRXR0HXHhiNmdnWq2uuTV9kwxzvy6z+0ajDVurwRUHx6FgAbAG5h75vMsi5soY9IyPcwLWPz5BIcZmCZIPjdwPjLIBsB2mqHItIp6Q0TN9D+U6C1WrfGuBFCZPUBr67T94lAAAAIABJREFUc1BcgTT6nwCI+9FDID4BrHhs+ofOfLVdgP167/IBwRRXRrrdXkHxFlBDpsHHm8qexGcWALqViaCSYL6TR+5M//gTQDtgiZsf90nS/wDmBRkXyB3Yf5SOcHa4g+HGAr93UJw7AAGAxX88NBMVG2v61mR/AOlqOmc75vZBcWEsRmEzn0w/3yvzJT7+zLjtgnxyE3ZVxg/ZisEMTmYfIFaA23E53rElU54DzH66vHv71nXETT7FDtd0UDsOW3S2OA9ejLiLY4qxFpM3nB82Lzt7N2T5EhQPCiIGcAy1ttsEZY78jf4zu4QJM4IzqUONGVBuaGcVKfDGeIlJp4yfKCMUwIzHmpyruosinqRzf0NMkrGs/rolGxxAEha5gv0pccndqwkw1rjozmWMsj9kHYQdCACTB2nWDo73BeA4Dbj0YetLBcVfmS3syFIhh+Q2ooHiDw9vgv0PG8ikHQlgVj1lZteYq3uXM/mzDVmILFSUdhYovpmvRzHJgJAlM2BggL03/PMjHwU386q9q7Ej6syfPfC6jTdIg+FvNV/iJxWfZ8Uezn2r2E2jfmBWoPlSDI1QpbLTjfdyDaxM9lcKVLNNPPR3myhoCamQkAqpJSvWEkRefOzQ8ZXRP8OOHSYpEx8avED4GKWDuUyYD/Uh7G6A73hum7fA0Cz52YPr+raYSLfPTFZOwW4MQayc9CsJim/GiE9y9Le3yZL35pdwN1nuLMPTu2blwdulE9KfsLbCZ0uQX+pkz/xXf/QPL395A8VPMwM3UPyErlRQ/N/8i/+SJaqTSYNXQXD9G9k0WC3VxvaJtMPI1iCHD9cAUY2Ffl9/5zMziOJ2vWRI951VnehRe2lcIqLZLoiD7dyrjrv2iS/IsT3xCBSno9e1Jp1WUHVs2cuTi5NZRWYQ7sT7ynRhbD/iCeOaTZ6A4nQ8xDlk3TdbCekbcBEuLBL1B0fBUR94iaPhv8ohoJP5UAHstmxWp4W67vXz/q0ouwSd2QPDQ1A8++sYRN4D3HM+VQb6ph75cuOF30DxE8zlltIQAe5S2TdQfKmbvu5FDNZvoPgX6fcfCSg+C/yGrPARUL7Tzm8HFI+wJiQPCIi3AK7NAQvIDJj78GyAN2Qc9MBMguPmZ4BN3rTFETCGU9OBVVsGO4Ev+loEogmmqT9nwJ8e9pYM7gKMcf10Ni3JHAYudYF5+DoCXMMvsv9EU5wHF3pgh6S5t0/YtQyQneXlsjGYSQgue9k6+4AML297MFHZZ/ALBa1wgA7SMelrBKvMmVp2UKAD4K8dhKNOOEHxuztohpMZ722IZECCXiPfJB/XfKHOr1efZ3DtMSg+AIw6124MKM3KPRUUX7BZ9KHVZia7UcY8ALIKBuNATJtXj0/v/YBNY4l///1/8wMhHx+f8mwBGw8+Dx1IgS+eQIcDIvdeBd+GH/PO/FNnUsNZ3Jh13k+gp8Nc4x7dgYJE0REciPkEdjtsBecAYjhId2RWroDKNvEIONEWOG8ngCGPa6g/zYlKvXGZYzUppb64guQKJLOD9PwA3bnCWM1j1bAjjNkYC2xiXNsJ4qB4AHxKKhPAyiVu4gyDURKDSaz0+2kEZEwpCG4JwoyJQjIBZcBGgN0JVipib7zblGTowHmJxgoqrn+ijdtxtok4UprhhaB47kSxXxpTfNv3OzHWxm4dUHoYY17lHH3DoPjAHnU7xgavcR8UH0m1Vau4lWPhFflsSv7Ufk5AvEPwM3EHV8xXXr+zjQXY3WbrwvdJUBa2MQ8OD7SXc6mRK4EvgIkNG9xsjGyNyuJ7ibNm+wPud1Dc/CojE2DX2n2c9bEBsJVIEOPW55r5Zul3ffSdMhUU36yHYT9HNiZtr5xRh50+TUoN5TGbgV0n/bqW4E6y6+1qJzIQ8PdEZAPWrcwbKH6VYTm8+AaKH3bR8QUjUHzmYCbQKqwYPqE6H7WMunApiD4CpGkguHh3ZnYvAK063bLIz4Bw/VydTjpn/VZA1AQOHAwrjUfti9r7tZ3VQGH7TL8q1Xs2/RoOIgMc1AXOZGOKbzW5Y9dM+qha96494f2NmCIdSzgyjl05QIvFeKJtNLD6lQLf2m+dyzJzaA6YAdOAaePwzEDx8ibr82ageLzLDkSXxY2vWhkZrX/imYO2+bi5geLHxm2Z2bFUVEz8GuA2Z+uwlBsofthFX/+CGyj+Rft8AWD6oZnie0Hfzw4ojnAEmCsDO8ozILAEc60dwGfBmx1QR1DctxkHO9zBugDD/d/YXqz6voqBdYCXDDgEdGRYg0VFpriBbBoo+ueyrVdlTTwAiwMJqYvpgW0EnkjUw5sAKCy+SWznTQCRgJ0D4O0gLoJqFPHucaI48C9l6/AcvyfYtwn0+9ZhMFKtfdSMhvxKA/JbYBpszghScVAhZFCMJeaHaRogfmeSKQC/HAS7s0M2eegm6tJYoWH3JoA42taAePuLwBm+ad9119JtGVHe0zkcgFYDYH1olxQYkwumPp5cs8J4vMYWbn3x2Imhh4m5y1sBZUjuPD8/Xkw25enp/eWnP/0pZFOeni6W/OFdNjZUmggAqhCQbMcAd3BIssYAXo7nCo5jzDkd0uc9a8frYCJwP3aKDkDxkt+CK227HjDnUC5Yh21HBhjSvDaB6biXz0PcAkBG29H5xjG+MI8xx7ofzvXR98oUjpu0j1qbW3JMQXD3+AZxX32+J5FSBokHhjagiX0xG7veB9y5MgD8cjoJ8cuY4gmKxw4SguCWMKM9YIIhDxslu7PERB3RaTSUw/2tcavXbfNKPpMp3sV/LwPFu77eixtzyr5kH+y3DorvM8WrDbyGMNDuVbDcSgiZJrGFARMHBoERlJ/p+ClMcT6jJWOaP9PmG95BA8WbTnj/2YCNLVJQfXsi4RfjumEuuMrtarLO+8FPJra10BOYH7BLCDJn9+1eJ5VC0iV3iYht4zMUFLcuTaZ3R4KsJrFfhxLnCaTa7VHo/LsNUc1/tTEuLxXnnKDhyYxHmSHJdHnlbfU5l+XCiMAsv7r85h/9w5t8yjVOx8G1N1D8hM7UgzaNKb7nXCoznIAunYM0VJoRL2warS4Dgo1jGffTcI2Y4rNm856Rs6Cf1d/TOROwn8Aj0MetdpRbLdG2UiB51ia9RuvKYAvMoX1QfJN5TCNIrU2cGe7vxRvKutd/w4+8UlM8Ne9qEKOedRi8DWO8dXyHlfeA+MQJKc9bdm5kDA7HTXGQoZtZgxjcmcHfIiiezxuwqrrXPAHV+dDR1vAbKL5m/MZvcu3e4VUjYNsfMmLKSAlfFBDn6Dy9tZ/RUXprc3dPKvDEYm6g+Imd2RXlvvY3Cop36+yMHTWZ1kOg/GymODMFe3UL1FmBblR5iFgdgOKQaPCgLUBbBl7GFlf5lNQZdwYrGeK2vXgfiBuNM/o8zkIni8rlU4K9KACUguW+pZlsVAOfRFbCJBUUoMM6SuYTANnOF4v+4liFP4bravePgHAU3yQROuBPmeLBuCXj3uusWubeDkbcclZKx/Q2qYMAvQ0IdxD8PsBwk0sJEDLYoXevwBTXAJdA4mwH3sy30n4Z+dOKru6C1CMw6oDYUA3LaEfhoR07WKIP768XDJZbkmXAJuQ8bBcy+WRggbHE3717d3l8ND3xn17ev30bckQhq0AtW0sUxa4HsvUZn3giRUBxjkW1vdUekM0Nr6GANwIkEWDCXOkb33aXtM8bKITPXILExqPPpyYB1MCYSFJJ4bleiF+e8ykepe3ZkKZ4X4wnjtmpeWa8Gf4941KvP3eg8D3WOs12IYu9qWC9avm35SUOUA1Amt4cbVYD/nPWhUnjOVHtnAVnsoc9sljGZBiwawR2grriBKVUF7jNWWF01ng0iU763mWhjOE0Wl8ZW3HuHsqnlLipT9Qhvh0CtrME2yAOm0Le19ijjeH4cYHiR8nCa0HxfPfINOWuFwzMsR2JXH2QkTmImm0a2RtAMASqm4RKm+sGUhP0hqRJAuKRuGO5HWhd7rE2vHYJFQHfIzGccyaY7jhXpdcy5xRy+ZU4SNzZ4h8/xu6u154INR+Lsk32t585Eh5BstTNTwo5LZZHULwl9ZuP0/o8Ol7wObXD/qaCbEdjjyR+ANxJJAjFgdjdAjZ+m4dWpu88SUJAwCkKqtMXu7u7/OZ/+EWA4r/8cPmb3/pW49erPYMf7IYbKH5C11em+J4zqwC4Ztt4TwV6FWxeAazZnA1gXNo5qqMG31rPeq3+XcHw2o4MdMQp7IxzGL+9Mq3qVc8uDVC0i6A4nrcPimcdUQhKiCy/axyyrh4wNmdWHR76NQimJWtMMFudvfBIWwAlZZYVjjVPhysetA1g4pPCSlgOpA5A6TotpuWW50dndqD4kKl+DSg+uLa9YrxtX5ykL2dBqc6PGyi+ZvxOX2Zn4PYeMP7FAXF6m6e3dq2TD6+6geKHXfQVLjgbE9qrcuZIv2VQfNIhLwkS98B/LW92Xecf6dbwAnAjzmzAaf4pO+TGoDjXegaJwfBJ9riB2gjoXOM6Dn/kQYDYedY+h+a4BXahfay6siYREnIPR8OaIBSDW2eKMzgMFiwARkhEQNYgDrUsBAxeRzmC0fkyne813G3VVuL0Izf6Eq1V+czwmfBmwvcie4wHeIb+t/dxsIH53q1NxvQmwxZcjPALeBDfa8ggWPvsEE1ng9+DaWba4SbXABAyWOEBnltZyQz1HGArFytHWzf2fA8CjN09E/9m2ZdjV04Y4MPxc821RwPwM76fsWM5//AvgMsGqIBJbQdpvn987+zwx8f3rin+9Pge2+JNgifei8ZZHLtqQ7qyRc+e7Olqb7ryXLKRsEv4EAHmN5CodlCM8LSdiYImcM+YhNIfHF9pthww2SanOHNU1om7K6Df3nZd5O4LgjVRzYylojkk5sw4C0hSxI7fYFarZFPGgGprhIWuc6L1VEvA9WBek2zSWJPxYcoTDeIil3QKyctZ3Or2whOCZNorKM6EGewD44dkikeicDMdBi5lT2LicjQGAtscoc1psc41oPjGnmTSuFlcMSX4VQlPV8aMGl9dbyJ+ZKD4gY92DSjeA+KY0WR016GUb46b7rlyBjDRV6tonisL3BPqTdoE70v1wvkdZFAAlLfPuIOOh2mqljfs56fLvR9myd0zMbw4xoRM6QeSw1DHv60uvu4z8e87xSCdYj88A8J3fd3dXZ4eH1Mai7vv/HwXq3ucL8FxCR30tusP1aqJf7Rd7WC3Yy6FDz75EXP0PeCXxDkruWul4VTYtcQ1hBJzcYBvnlsS6gViNymp9Zt/FKD4L91f/ua3J+e5XT8Bf27vuIHiJ7z6FfmU6oSpc6YAtH1eHQplNtRy6kI3ChhHzx6B0EegO8upDkUupBN2MPAs6ko1t823+JX+r+1Rx4dGavbK6MwdgeKtP6Uu3I4S2Tl3nmQbL41k77Q1pjj4IliidOsLl7TogVgJ5hrerQxuEWyMq67dM2dlsK0x76NT8wKW0TBAmzIBwvlGo0vAmB/2B3vNmN4HbAM6G2SPDMfioAwfy8OAXutbgMhNOdJOfTnddREwxBy4HbRpzs4O8Dw8cBFb4b78z+R9fvkHLzzhBoovdNIXv+SrDMNCBtoDi9Pe9RjvtB+O/IPRjTNA+ppAr5Y7uvdLgeK5BmfyWt6ikn/2QPFogAJAAHNVPsWCxQDFI3Az6RQepMldcQTLCYqrlriuX2Q+JTww8K/oOzbAEAdcGSjOQMzKpE9pgCG1fl2/WA56Z6+0g/2MRYYgEGARwJgKMqpvtPFHL3aAJgJCt2CxNTr9Oo998YzZjkYkGcD8Zd15cCIBTdaBh8XzbwJuVm9KINz54ZmvL3agJsFxB8UNACcgHtrnkK2gdnD4YiUB3z1r6gdQ8i4uqKD0wEe5GhRvrlV7yJ5F/Cwm5+ebWtiApIFIgbpNvyUgwOrDYW1giUM65fu3OFzz+enR9Vdt7DNhooA37AA0WqFFO+W45lj1ewaAF8EZ7Gq3jgzfP3njBDhpOMj27OUNeoIQWJvIuYT/nzsfaKiCtFNBm8LAtn5lP0AWCNr5I8+Lz1Tbo3PaP5dDfEe2XEFxmzMObBV5FPW5CT4rsN+VG8Sk3GkiScxOFz3eTyYB5bC9Vp5o+8qhwCNgvIHiuIeMTdiOHhRnvIlzEoL9WW303hwT4L4lgVrCdry+8v3jTe6B4keSkqG5ld2Uz9uA342ANSQ4jUzBXhy6ZDp+XKD4zE6wqeu+0khfnOzqj9vDsLlDK+1ULCwBPsPm9bve3BIZMBxrr6/nBMVFugS+TRxQrJ8HMN38AFub8b7oe3BXnH3GZL3bSZFCGq2brNuoP7n7TuXnfFfX69dJQLBa2Fpu88L8Lj2/gD5DJvoF9Db7CPm6tiZ1oDhl2iIRr7aS13GdCEsfmFccOOzJ+PafzaM8SDoT7M2GkLRgtgWH+2Led7v1QgbvJp+yZFCWL7qB4stdNb9QQfHf/ZW/Dh9i637QiCi4Ozpok0EAgwSddLPAsQLWG6dmoZ0aYFSDNQLW94rsHPrUnpSMeBhxD8CGrlpfugZMCpSPkgRdHwWrJxenT5/yENOegdCYATxIiY611mQbqBCwi/edDIPWro2zIQ6flt1dR4OtTPGZgzVzYrqKC9j7uaD4YTAV4GIHOkdlOmdJ5sgqKK6kHFnwb6B4P1/OBO92IOwFqzK45AaKv6DfbqD4Czrt9FvOnFezym3YQD8ipvgs+Ktt/TGC4hW4UFCcvl0DuKHrbYEZJVRij6wD56oh7vqYeRhlY3+C8QrdbAJlnb8Q40JZVb48BohsWuNgTuPwSmevu6xK06tUnzR9SDm0ztrsnoywSatG8V4yw+6zgBOSBBF8G4s9JAoUzFcwHgAa2s1r0qc1MN/ZZADcNUC1ALkeHkr/2QHwhweAW/cml4LgGWBXAF7GzJKty05wSFDca7BJ9I+C+y0gFfeWidD7yTuM8zqBDn2wAsLvGJsV//t0Q0r+I+UToz2zBJwfZBbJHuj0Pzko/u7d22SK22Gbvi0+5pMmXsgUtHbwAE3a2Tp+mbxhbDZqOwAlrMnEQbm7c3h9MKlJemHsUWMQjiVq+vvOkmRYQxfffgxQYaJnRBbyOc9+4ByMihJgQX3vvD90dI4JMP2hujVuOQLFtcz8PWIcB8u6WKWRhmpMOppr9lkF4Nkgt13lcEq1FwqMs19MLsWkanK3LnXF48wBHrTJd3QVKD6ZtxvgMm17PVh5DRTH7oW+X1u/h8JGl5QS8HQUT24+620V+pQx8JkWZS/64Bke51knrqWzOY8kXgPsp/aqFLAKio/X0iZfUklmfVLeZ4Kwq1uCJb8hmzmkT5I1HYdg4jyDdnjmhw9mU3t5FazHSGZXTMv+pvyJ4jTp33SHbDa5WuSH4kyR9HfF2w7ZFjC9G3iNM+Rasj13b7x65YlvteHpo3m98RYVNyDoTr+Ofk9Xt0jOcxSo7aVtx86aXmo3D+ONA5OtqXbORdr7/DyA8UjuWRseTAIG2dcEx+EPYufLjSl+3vz39/Hu/fPXiPPOrfU3VpqC4r/zz//qUFNcHQRdzPk59Y4qKM7Fn81vmbr2CnWRVweiOhcbR1DA4pHToIFJblGbsCj43HxNu6B4HNgUF88CrHbSd2Qku9Ppm1PkjCQFEQageE0yRPwVbCjUZ+SMaXvaUh3OhxBeMsPI7Knf2JgkNJg5DuLerHc4IGmw6ZCIYwIDLM6HOi2JzyvoPLk2X/bIyWkTDQ5jc3w6V0U+V+cI10gQySJGSZBFUDzWzejR5jDeQPHeKJ5p1L8MKF6yGzkORzWfMcUnZbx4fdgGEi8u6vQbb6D46V36ggLPnFejx4/m2h7oWKfN0VwdlXVU/izwGwLbhZU06+IfGyjeAPG2xT19otCDdEmHj88ZVJqOuEmnOFOcUiih3+mfOTPJDowKNlYwK+kfWNCEQy6DtVjAI743+osEdQgAkiFq78CvcYbtx5ROsesZCI78nQx4ueU3nk82fL+NOPTLlbEafhg1ulkP+rz0ZxN4ly3Uw89EfoHAZvrIwZx1lqoAhvm9g98mk/IAMJzMcGGAOiNrA4i3g+16UKnNNGtPZbnrtfCCYidhRNMKG82A8SE4Kf6auJXwtDZ+mMy+s0D0RZu5nBybJPw4thNo8ESI7YBAoslB8UcBxY0p/sHmXptLPAgWGrRtt0EFMqjFz3nTEjWN7V2TUgmK+8G6igc2jepNVwFx20gDsI0shofL2jM5Z+1WG5+WvLEf20VC0DaZ04nyI9rQXRkunRJ2CkAxmdD9dnsFrDda3hLHdW2THTjcjaHAGHd3ZPt4mCjnbNSlKzPJRf1Bmxjn2z6uc6WBVmRnvu6Sa7WcjNkMTDMQihIq0VdoF6SXrgbFNXFXBwXnLBm0wvylfEW/S3IVFC8yCiU+hOesOzWuBcX7eDIgxmzdFBY/1WX/4UFxyobkzJ44iKeB4mlroiNFi7rWofPbxC+zzzk/3dZRoztk3AhgM/GI3Tkhe8LdcakZDtvq8yewF7LEOafoY4RyUzt8WMBjAMmASfzsh/oTeA/IBIiFuAMtNcjNxH3EDhn7+YXvvktJlfSNyJIXXyLBeFk7kJSXHTuZ8EHFvM2US1Kn23a8vebh4NGIxHMatmT1AZNdZFISGG/Xmc/y3XffRV1ALmhJWCT8fuPf/4PLX/zp/eVvb/Ipi97J/mU3UPyEbtSDNskU56KrxW8YLwegcue8MXNcnMhRQFudhl3nOipYM+17wfNeeQrK83cSQ0esCHfopA4bn0HYDRvHZ+BQK2CPRaL+f64q+a1fIltpWB88L6DdNHwqA8PaKkROp0USyplcFtmUcIb8EQKo5y7BMMgwwJLVDAYD3k/b1oZWKQgen2i9pbobp2XABNB3MXrnWcZmq5yAix1bfAey2Thtg2t3ArsG2qPWQ6dsk1Ro123alwC+eDldlWInQGW55DpY6j/AdZUwfSa3oo34E4zbhm9yQpnecIngNpO+fLBxNOvYOIYqV2wg5toRrHhC+19YxKuhtExf2B7T5erHLgApOdZSE++Fo2+hbVfX/wvccDzSrnvoymgbrvHDijC7Oq9DAjA7DZkCWnEQEsGVkaTRNeVv2HE7gHp3bcaDRSNT2ySa4hiRImcgfkPnHwQDClt8+w4CqBkliS9GQA2sKbDD+a9Jp1BPPIHvAKdNwgFBYuhzhsZlugMB4ikbGgwmyDXQx0OAa/IjCEztxzU3jWEuB93BtoEBZoWkb8bgMJjb3N7sYy76wX20kE5B+SiDjCqWRzZ5ls3dgMIy3/OBCSwrKMl1EUEq/Z3Yhm1tFp3kWPh9bYF0TMieGEPcWJ4Pxg4HKO4HcLmsSxyg59IpCGbxH3+PAFd9CiEpxJDIQzibixUze4Vh2blt6Xgc76Dcuhjb1bqCUIs2fWpByv17tmJkH+pqFThxkyHiBWnK8IvPv08fHQx+foKW+Pv3xhJ/GwdtPl4+uY445EfyADXZOZFzR3ZCjA621TGq3wP4aeAy5gDYkvneucUdlc53qNr8uUYT3A3Ax2VMOiBG4xcknWy8+px/NlBcNG8zkGi7Smgv3Nsa+KkZq/HAt4hJouoc2jmtdF5vxoeATElMEh1+Ijm9C83BSfmRiMOk8CZ/UBjT6j6GjEBKM8Qs4BxGTIgbNM7t+o999OqCxAN384YtcBkDP4DX9MQjeUa7KLt6Namg4NVoPuk7qbEx7K+uWxlEmhBUus+qbZ7jLfqdL87bOdyNDXCxTbkWiErYGGOnnYPl4yPHU2PEoqgVj2bun1z3zQ4oXqrRQQUxlGS464hrfTLwkdS/pu3SOnd+QwGsa9vSJ6kkvnyusL5ftUMw0x7GDIW98tGd/+JZ6SjF2t8Y5+6nJAjcJFJS2i3OQ/n40ZL32GHG9R6YNMsK+xx2z2sxALU579yzivs7mxl/wEcxwBsybRxrNt5cNuXDM64MH4a2hjabBAG75OHh4fL09DTZRdJ8CK9T7F5jwgBnFMBv8GeHP2S/0w/sQHFZr+B3oI7V1rdzSdA+K4+yKup3kEjARL7vuLO6CCjuq4uD4n//8ud/cn87aPM64zG9+gaKn9CRI1D8CMDVoESdMBoBc9q5iNM4jIJjXqPN4GJfP1tpaq3XxpAPGOWj52gd2tIri24sWr6oTwD/dNrEQLJ/Zm2poLj2zxzvaoe6aPuh10Z3QhZ/LkZhnJkl5yJbHRBnPakcSq4GFchuEQzqgb91cfDAsToes0BHnaPuJQ1A44PgDYuBOKYbZnrHfeoZ4vHsXWByETxvTuc2CbACLM/qsPl8BIrLe+OCtPZMhmpbOe02I1Zm5/o1O5jXeiF8b1ffcXDDJwYpvVO+/pgKqh+3dnfs5YNxCvi3+IMYZK1ys3Xi2nat9Zlb5OKMr9Wzq8/PISi+Gj7W98mu2qaG6lbr/o0DWIzPdl6RPi+ZmsLkUTB0PKZGupjtyvRnCgi+yqZqsV4PHNTx1JoaYQyjWGk729cFepxncp2CYQpYeBAXTG8cVAVgHAxx/AtJhwDMPdi0zwBq0T8hgBUfxBZhSKcw8PMDOcP/Sp1Jk4OgLnh0AANb+B0hlRJ+lgLjuZwFyysDOQ14HaTrd/PxPgawyNr3B+DVd9kBQLKu8HMLOl1mJYJOslz90vD/VF6ljjtNelgZ9/emoxzbjl/dXR7ePFwe3rwBOP6aoLj1LQ7dhJ54+FYBIjVgvEOt4X8NdrYN7WW9zkF8/OyxKVf8iijksKy6bKzb9cmKoYansyMNEhrVvyaa2AeZBBksvjmOnAUIUMQY4gTEDRR///79xaRTfG4EqOxzwOZFlElQw4AFjKcmE5BJotiGqPFYF5uJrrbWebPeSvKGXZX6sZKgyxgpGI5mE/hO8V30UCZhMD6ty2E/ZFcrDAlujyQUwJ4eWGqDL2o22OUweev7u2c5poXFTdvFOUzbZjWFRZSaAAAgAElEQVRqc50IZTlnKd7F1m4M1jg/7BRM8OyDQVKL76kHodAPGmvaDpskhgpolaB4JNsyWdgRqsI2aD8s7IwdJYhb3O8vN9w/kq76eqs96vs97MwwRtTIvEeKu1g2x7PYrPJZA4hXvZrZKLvm831QPBOqnBoCXNImbnbXFNs2sln9AZCo7+a6ISBerloEzZvfv03WM3GSwHgm9NF6gNBNM5ygMX0QTdb7eu4HGEPyLVNy5tO4rMrHBvJm2ds0yIyAkAkuSkLpocaRsLJXZO/E1mMFon0HWNSNzO7OjkTdmXykbeXhm3p+RLOPkJiCJMsHJMrDn7JyLBFmwLrZ2S6pSTujSclCcN0ukUhMpXRdkEE5VxMfCnvj8m6RhKPdsQPBuYuIC4X1y7/8dwaKv76B4teYjp1rb6D4CR05kk+pjucIqPAAQAIQXZh5YFAXoA6cRi0jne3RdrSFdlYQWsFY+FxYVWbyKbXNDHDUeacDks/KPTWxuEh2UNuDzJ0EFMIg13qOHP4WhDOR3cBnGpdmlLSjwlFrKf/OvUG5zMJH3XYAan9GYXP3f/eg+C7bWdnZPxAo3oV1XR0CtBwEjtNh+C2B4lmXAWjbJQMGCYpBA92/J1Ol+Iw/d6B4ssQ51l8AoHpfKrp3XMYaEHADxTvrN9kFsR3iN1B8YXndXLIaPqoPoLmRrwaKC7OYfsCUIcoQcQF0XwbBB52rwPy4nKb1OwPhWayyl1pAN2YmdsFnMK+py0k5lB4UR8BFYNzYrL4F2P0Z1AAHUWGtASMWwal/JontlAyJwMlsGllcbt8EZKfmdgecFXZX9RdHIL1b2pFcgREGSnnJ9MYg6ZL5o/mh5TqAHzY9+8OZ4NhJCE8rIubqB3e+EHys+wfTC29SBwaIPzhTnPrhAMwJkEE6hbsWA3jaIzK8FBQf+LCzvrnKpmx2683vXlsLr3o6Z32367H3X8eJsoxf5MBafTLmI8AkaPQ/AhR/9+7y9v1b/9f+NpDHAGCfBrIrQncaWCk2Jjg2Occ4tmo85sNYx3K8c8w7gOr8nnYRsU5r+ShmQbmy/V7qa2A92tB2DGSM4p9BFgMJAGGKMz5jcsqkDCIxwHWCcVv3/h1QXvNj921+1FJshcp/qq21TsOBto0N2iWZov/8fYn0yCiGRneH3CX7gAcDJzCOHtA4kXKcvF/LeQko3h3+qSzzGXP6YMdFXYcirQtWjcSR+S5L/LSR3tzsFhgA4rkgFCD9RwmKtzmogP1sDM2s3ej6+tloXnzOZ3WuBLSdO7ewGBbQ219ngOYkGfpH2IlGMBw276PvtsHZJgF2iz64fUaJNPhGkUAsDPAuYVg6sMNcoj7EtNLuZn17RrXJFBEUt3LogxgwbzvsFFdSqVu1yb62h0RJvq/oM7cXseOHBAL0MQ4Mpf0lAO3PiJ10eZC6rTWegIxdZZIkoC/HsogR4bmQc8rRWcgEvMaShgDG7y9v3rzBzjXfyQaSA+wVzpj49T/8e5c//+PXN/mU612W4R03UPyEjrxGU7wCzXWx1sVZv9tzCKpxGgUxK810AyROTQWb+bezLcTJmNUtDSOsWmow6cEkGjyN+oL9YQ6x1m3Wxj1QPPtAtsBof+PeAphPHNy23S20NAfsoa7Pg8FyLSiOYLeVxHfdG9YJ6+hkprizXZThVMH4/PtKUHwVPO8A6ROZ4tN2FFB8c91aMPGzAYqvQngHlia3a9xA8RWbnHGKoqFHXXwS3X0dPLmB4te8S4k9l27LdbgAzT+roLj7AQO2tnbWCii+2RqeTDE8oS8vPuu2rHdXBIGBBz8CtEbAycOf7DMEmmBbgXEF0DzA8Qg47TPio14OyQAEyDQADdYktbIJeOA+BL0MApNFH6A0/YcOHCz2oREC2ohSn3Lka4125LG3FEhsoI2AFGVbtPYyQX76ZXwOfVP6iJpMVl1OdKoxxQF+23cWYDdQHAdtErAjKJ4HG4azxSRDhJ8ByCtTsvc/pj73gW8zs7Hrtld6b0aOGFiZDUNyyRJtL7oWZMq5HS9wtANDxzCux/Z+m0tgib9r/z0+Xp6eHi8fY0eG7aIBaA3fje8Vurg8tLYnI3Gs5diSuUM7Q3+fSStNpOW4H627yOT4sKQGbhvDLRHUPoPskf+Ei9TGOkBxgv4EUOo6QCakMSDNFhHkafr6PTnn2nhREwF1RIxitNFY5rxju/UdaJmje7eftTOg8j0JIM7radPcVsaulFaW6KwbIzM6lddSKx07SyCpQKZ4ltXo5U0Gp4LiHA+D+daA7yab4/NL160ERAmMsaLNHjV7HoNIkjn9WB2QfnhL2FEmIjNRk2NTItlo0w8jnxJtYB1k6vTrERq2Z69Wk/RTvKPsfNNXPC1b12m5Qa93UFqSg0yeN/sQuuAEsCVZTaCYh307IP3xI2ymg8whixL2Mu1d6IhzxxY+71uk8j6ztmY74uDLTEjKrg6uCdzICLtmByv3iXXIp8ihwIlVxcGfIkFHG1iZ4ky02TN85MS6YEC8aahbHbBz7C5lqmwyG+Zl19j3PAfG7jfAvJEBUA9P0Fo5BMF1J4lLLgHMdrksJR2E0bH78DycgfKTn/wkdt6jX+qhnb/+726g+MCcvvijGyj+4q5rNxIU/0f/5O2FmuIzcFad+9mC7xNWHKw9QJzX6jUvcqgjGNN7FSRXx6IGRCOgX7exuDFNw8BTc2PLWmQ4j16DH94gBqQ6X/1i35fWtalbeNrhRCgPdaJjpe+qOm0KilvQFftp97fELjDFk0gU9BU6X1wAsUU7DnZKJ+wbAcX5nsnkXQG7p4B0GREbQDy8t3TSdrYjS1GbuTEKJEdM8ZEz6wHKMVj8MwGKn6a1zcQTXCH8FLTvyBjcmOK7PfQSoGJU4Po6cgPFD4fs4IJjyxGzI5zn3PI7edgRk8/HBR+6M+UymS1BXvULviRTfBZgdZ93LKORbMyWCdeFdYqqhgmassSpUUw2VmoAk4VFUBz/unSKbct9Fpa4B6N2qCauyTlq/ob+zW3E9P8CENfgMtOJoQmaflHoTdqa5M9IuxqrFEG2CSiubM1qQ4a2IBmEhI7xhsD0hu54+opCLmhtJyMxBiW3QDNYZHBKjfSkAfesTwfFnUEVOuByoKZrcd7dXd68+S60xA0UN2kVSCQouIXJIbOSRI5wNfYIDVNgccEHWgP+Fi3MFcB4x85dLH5v3nffdfWYyylprMP7Y8iLhi2SSk/PTy6V8u6d6Yi/vzw+4j+TVHHpEUqFxBi0Jtm7d7kUYU1rzNSZAZFV4ZzS5JubicJuTCxO9GOHoHEwAiHJiAPhmAjjgaBBO79cXB9rm0RyQJy7QaytwnzsNLsjlvFnMLlmQEuwFCkLCderZlrHqxLBm8NhIjYhAVV0ZucpE2welac16sqIi7c+POY/cDbc3YDhbaJPn82yTKeber13Z4LiZbfdbPevusFtHcLClPaS6jArTPFE9aMvBnEKmLF9b3M8e/+R6KUAOV9YeZ+QtAhDeThIzrogmNEcF/FvhW+dXY9RkX25sWOTtTHeQNdNqzYw5+oeWJ6geN93u6C4+nG0Sb5rBQl6/83ti8m2YWeaJceQoIeW+PMTbCZY4WCPt1RM2+mlB2xyXu29vT3cSuVT8I7kLIEoNA/lTFvLHWJxiKZpm8cq7f1L/4iJgPiOSTcHxWODGROa2Y6ww9Z221kG/XGTTTH/AKC1Meqtri65FtJbTDD4OS7hX4BJDpKEguImyaY64mbDYe+xk2dkpxyED1v98PDm8pOf/HcwD34bWPTOpg+N8V//gxsofpZF8bHx7v3ztYjEmc//mSiLmuIGiv/OP/+rTp+MDcxAUxbtkZHhJKnXjzpKrz0DFKdEiQLgw0k7eWvpYASo7w4ZnTgSnpMxLm6fHBJVix71W61TDdhrGaOgIwc9wU4Fxd0CiTMSTI9xs8FE6kBx9SvF605HIx2Lyna2rCNuxtZMmH/X35MDfgDWtwNKp8HN6UzxcDhH9c82k4WCF65O4CEgPQGo4S5osDr6u3cqZoalq8MsgJyA4huH9gaKv8B+F+DhKmBcJ5aie8dL2BrAe5NP0Re61mcMNhA+4Of4fWwGzk1TfD6XhC22B6SfDoorYJIbloJluRPoIZDfaw6+PKpv9Z20xB6c2oLiWDuRSG9Mu/46u6b5OlEj6ev6PIK9ZByCdfXJNSm55dgOpmLQRJkUsrN6Rnk8W/Q1tb1IYMQW6Y71jeg9D/iMA6K41qrvlgGtBpGT16K+m4N2hazQ+VjBsPKZHwdwbgLUeE4vBRG+jQwOBRX9DYjOKMFu+8y2ThMg61b6sv3Y+swCyXv77z70wmMLsrGuyMBqUhIIWtNPlf5JP3PJ/0CAv7VrBz5QAHgvWEg3/pWXcQ0o/oLrp4zHXXvQt07LGAFHHSgeCRabY8ZuNEBcD9c0dp9r7Ycet3vFAYLbU5koadvkaRKa3rZ3Q7w7BWUI4qQJKXJBtB8AZJtNq3OHts5mM0Fx0/JNADeSOTBU3EEiBxsGquOetT1L5l/WfQNSwu5pXOhAkSeEYrx3ZwcM4NoBkH04xjryCpNxczkZzrE295uNtu9q0iLnvsw19Gu/e5n9MooN9ZkNmIO0gTP6AxTHvYjJtkzxdlZDt/OZ7Y+E2ybm64wXxqKDdf1ClQnNRtCKcZvJkEhEKvgdMVLXPq1PB4xHfNmt8aLrLvHwGMgffVp9+xdZtStuKonvXEDbHGcPIxPVfI51UDwgdvFn5n6LXFvs8C6QXvysNhTkAM1Mjsg5KtFem+O+G813jZH5zbNN9LDvtqPNZEgA4GqSvhuFqdHPJF/FXUbJvw4UL2sC/SbtC9pnnf9oS2SAaj8qLpOEATC+W1IVjGqzy9BGb/ZdyQjhSUF26w4McKsy2dior9lpW0eoCGBnuCDRQDa4A98hrwJ/EAmGZHSHf5EJvrArDqoHc7z6QSnrdn9/+e7NL2RmwJ5FWRXTGDdbDk3x20GbVxiO3UtvoPgJPTkDxTkZ1VCoNna/OIf5Dkb1twiKW307lpMYGzWY7sxI5m6Tuc3FGw5B5nFLUDHKOtbn8PXxmaPXOQN3FBjPd5EZ7ytBcWbTozG5XZkLA52kXXAXALi7K3E4hrKZck+f6G/uOqkng+K5mHX4dGY7pGXhHO2B4rsMbc6FgQcZH+WouTIIzLGwd18Fxcs7zTF2A8VfYD1HjvMqmDq79xiEXQN4b6C4vtC1PsOEbDtn3L29flzcQPF5n4V+4VGnHoHMAFoZSc1Lm/keWJ51bedJCRUMPA8Un4JwB0zxBMV3gtnGVmogcILtg+4h+6oPQhl8IiCFZAplU+yAKjCzPGAN/U7d9eZlMQCUIBeJ7wYi8+/OtwoA2UGu8pPAfZS98TUzCou1Nu7ndby/rXUC3ojcS9U1HtWj2hH165LpRY52tNktffjCKanC3YZwrPG9XAdfyFjhby5vvvvOAXCAgK+TKY5DqwiEx65FAqkyNbTcXmyiAM/0DeouwHRMj0HxIGT2LPWjyV79oM5wdzzjul9gW/Jepm3zQscVO7I9vGt4nSdhSLiAP0n/F/PDdl08X94/vg9A/HtnjLuWuMwvB0c5ZrizNLVgwZrMemR80rS9CTZjl0WwzNVcCohMs8Lt88ghtYMemdyRB3byj5szA3zcV1C8vRgA4mAY2k8eeicJr8088wsb0MVt+TxQtpvjYg/yqQNgb5ecIvMyhiemZAVumfWI71QiibEiWcp+UGgF/PmctFnGmrzPmDOnHm3JIFlFwBtFxQ6TGDuv75E0ABG16QCDvXnv9oSgm12koHjX1rRRGUCIOS2TLv5MP4oAbr5CgKEGGFKKdNi37O8uORH2YLNMAxhv71vaLJIPK6aoRfLXGJO1kudXkTgWszH/aX9zjSeLnbF1AuRauPQ5Jhm+3OAX1aeQazsz3I27LbiepXvSC39FGjw3jcBetnZizgZpL7CFTNb7bhgBvs0fCRk3203zSfwPHpzJJCAPAm5t7QZkzuPqR6Sdk6Qg+y7LYj929lPtPbPwLXJwnCyMCG0Ok2RgtfeEgd6WYR2wAsznSrk5sdGwpUwchrRW2JXhO0zf2TAwJhK40ywSarTg3W4V2Je0SWm70L8AzmUHUJAhKL1itsak4LhLyPwZP0Q8DuI0f+Y3/sMvXv7iBop/rjFp7+jGFP/8vlT5FGWKj0quoHi9ZgSUd0HEAIhOALqw0N1W77Cw67OtbiqNooGYBmga1GFiNz02DapYvufwJtSx5BUXB2YPENdn1jaM2qvOYgXsaXnp2KSlpAHlUiXBTw8ABVOczO0B2JqO3oJ8ihvzWIg1UFDQfuN27DCe9aAatcxb1vM+GxsLUvMGFJQG2yJKV83oa0DxI1Z5FN85/lcC4lbEnhZqvGrduCrOymA230DxFxjPGyj+gk6L+bUGNs9s7bXPvYHi2x5bewNrPb0SPrrf/gOA4iPwivniDEAimNtyxj4XFJeVZtLhCV4L+6vvdQmYu5hZNVpbYJaJaNCfOh3XhKuSOcSDq7BdmduT7XdjroItLtuVeZ9ri8d25dCjHILivg33Yx4yx/5GICdyK7H+tcMoySJrO90YtBLk7YJvHYDRRxUUn/mPbmOCpb0BrWRdTlvETixs8OhtD/zbQZcNeLb6OCgeB5PmDrkCiJPlad+bfrjJpRhQhm3G95c3D288kEQASpZnrEVkbkk6D/1AqEdG+Ahscoe0+E8cjIt+zYuA8YXEfjePX+AvrVmyK3Z9VPZgQ57wqKgj5gV3YjxfnkxL/PGdg+Jv3729PL5/dN1+MPnAEnzlsjtNj9bGjR/mGCCya7iSXajb7aVfeCCdPb/tJggmrxyAy7UxdzMg2BLGeAOk0a6WxPG2FTlILPBgJnLspV9NG0jwVhKTjIW0fFQl2poEJdgTJoXsGgJiNeas8RLnqNm34c5PAfRG8WvaB+kDJgJTW7zsTlFb14KLtBbdsLT5bAfSmUlKuZiSLMv3leQlNX54NwlEOSgewzEP44VkQdUUXwLFMzgasfG1KUTpCqNZliQD+ZZA8ZxLMfY6ljieSfmUFstFP7husRziOliDx/6BgX8rXs2qVTm6LmS6Kg0j9a/bekj4gYkrbAgrDSs7K9BHI2k29t/8u5yXpQmj8pCY2PYbr1VgHL4Adpnwv3bQt/kfz55EtHHijGYHxZGs993nqhUebevKi/pmOC9dRFuXWFDYvEqUpP1h0+FSffIENQ/tbEnDeEe6Q+zVK6/zyC65P5C2s+0sqz5pPvuj2XGeOWA2z2Td0tkJXBz22Hfkh7/hdtjXEuwCwjPB7IadlncvCTSOfwL6uaglOVLnVSTcIvHWXCSeEQNfxX64y8d2sbjWuCT8/8//+MuXv/zTh9tBm0fmYvH7G1N8saP2Lqug+NQg6jbY0ZaOAjDrM2dgbwfyDgDwa0BxBcHVsKlxSuND4ylg9tAh8k3Mc1DcbAWB4BEIw+dpNk37l+2v72fk2KUxF4eYoHgGQQNWAcseg0SxreYkULw9qwVZFVTf1OMrgeKbOTAIEIkpRHQzl0+pdZa/98C4/O6FAd4eKE4mZLbzlbAoRgbgBoq/wHreQPEXdNoNFH9Jp32Be35uQPFREjuZNQE4nw6KN1ZjH6/WXu8lXMaBK1iX7scUkLtquwAQ70Gt7r4ErODHADgjIE6GOPTCnz7EAVamcxx6nQzENCj1ACsCYTC9wAhzf8YOFnSGE86s2DDLIyjsDqsje3RCPvBX1a3XfRjOPlJQvJIfhj5hkXihb0bdYupmZpDaydKBUFF9PGXzZX3oG5c5nduMgwHuh1iFXIqB4NQPd0kVO3iTYE8EygAeQ+c54twKiHub0jFrrMtD1mzc2AOJXWl9a4K8hg/XwKWNzyIlyqbH5tL00frLLKQkOEYFHCVlK9gz6oTclfHx0+Xp+fHy7u1bZ4qbfIodtPn4aMknABXUw3VWcYDZPkcDFNdxa+OFYDvnOFnYNkcSFJc5pvUjAJSxjox/fU7tF41f+AwvIw5O8y79/9l7t15bt+U6aKzbPoRrXrgoDooTiF+QeAnBiNh/yUTgBBkJCQliJ3b+T8JFRBgJCYkHwA6xHZ/jmITzmKf47LPmnGstVNWqVbVeX+/f942xxl577+OxpL3nnGN8l36tS6tW1T3QxEBdbNihFBWBdfzcAMBRyogBQxwY9yb7xL1iP20OXIZ9+IBAkcua+ld2dq3efB/liIDhGRSasbohFJLFb39yHAnSQ+4FmC9+cJfts7WFIJcBbls/U31SB749c6BAMu40zAWCZUc1xZPdyZrICiJX1DFlzZSYNJENWI8VTBn3Cb67ChTnOxZZLDNQHABiBQ1t9ldAbseUAeCdk1u3CZ5+l4LiLdidgXAewhi2QADfqWP0kRZUcRYymdiLVs4AdV4a3zE4N33C3v3thlzvDBLGwdoExylL8JNB+Q9gjAcwXj8tay2Y54kVRfZgMNAB0GO/uq3zIeSRyqqm8zeZbpOyKba/3r57FxlAAuqrbSbAuJ3J4p5ilI2lLLf9a33zvUzbgZn1ZKtHln3iWdT1Mb+bgGTMt4H29s60x0IE0+ZDGRVmlZBlTvJFZYwIqZxLKW1RAu0ug51XUGWYuvxFnfKLn03jpVIsqG9Bfjvslz9fv7n8zX/wFy4/+r2vHqD4fYTKo6b4PcbxDChO4aYgtYK02o5S3vPWdcB3ZgykjA7htwc08lqy2Hu71FFSBoUaKLyn/8yIYE+RrAb6b7P7IKsglM140uuO5u1zQPE0TNLAIxOaKTfqpKOe3alyHjtAcHTOI7kmmQeHV4w9n4tI9904an1Q7lw+ZXj8gjH1fQXFB+dycE4XMFiyy46NwHw2z6KRgUwS0NGCvvL7+4J31vDjfp5v4uxZZ1vc7z133x54oO1eYErnu/YNXfnqivIiR6DE2Sae0RlNjHfOztlXJRhw/oZv58pzq+1c287sKJt2txlOPHKP1ZS6NClA6wfu2RN8Tr5rGpy8jSm+Wrebz5NQJ/U1S/FMpKsy70YGJ10aZClLqvJkor0ECtmiAbqxfrgfaOVOqYHiZI9XvU4f06gjTJuIU9FrfxtY4dkByQxHKx2gEJYpU2l5oB7njdcqIOTzpoy0CXgVMY6RjT5ZJvYcPzxKgDSCkGB8gyjA71WOZBtbeRh7jZZRYAkLlnzgWHhzmEJu94RzaCnFlmbMGp2oKR6geBy86QdTCQPSa0FHCrOX7Ihd5s44AbS+/wQQvAUUh523YJXLWF8je6+59hobeiUh8L4Cmfp1tJ/XsrL2rYM0mNQAK+OvKNFj9vDT0/vLv/gX/8KZ4u9/aoC4Ha6J2rmVcB81wgMU5z4pcNfIN0hVf/Z6usUYTP9GgGKWJOAhaexjguJSB5x92JO/BH9ZCsjANz0cFoCwfTbWpid4h76Otr/KEd3rHH9f/28NFAf4zTUNQAa1b01+kSGJtVmregDGF6SV4RrOpJZScOAHGS5aaok1eZnJwYoqBOVY0qSXYis/etgscdDmyMDva511wXHnAEHF2KCdNma0F8ky9cP3hClOoBsZKiPgn6x9yTbZ7KVV8GADjKteUlA8ekES18ZXjTcKO3++n2P/tWxvlJjCGM308natc92esVRWkuXaz4MtbWeHiLDRoColiwcTQvUPe0oMftWt2hINVKxauL2mzgfjPWeeM7x3aFuUYBOmNwFx28d+gPenj56p9uEDAob2H886sZ9ecilKQzEoj/VdEljfz5rjlAgInjG3vw4dRuBka1cNQZNXVo4KgasOonOOlKxgMpp6mPdwnzlO9Rry3G2lsP1IbKiSMMgU4h5NcDtLa0VAPOQ+ZCjLKbWZjkCGjYnLgWBw813WBO4ZyOW0pqQ0GA7KZPk2ZC7hIPDM9pMMH+6/p+enOiTcZRMzOhAM/LX/5S9dfvT7P3iA4teKj8X1D6b4HQaSoPhf/IWf+kGbK8G2AsGpvAfD5iQ608HkFMCSXkODbOV02jNWjvDsntU7Z0NJg4hGD68BuFuMgTRMm5JSATAbv96+a9qW2gAUqg3woJHvDcFmsPjrZvQrnies8w2QnQMxjlqtgarv1iOP1lIeyJlZOcPzQo1FIEKdpmybMBqGlB9fjPhf9Rm/J2Nd2RCbgQvkV4w0b1oD0fMNyTbJF9eAzFKPxeaapZxBwcLpUoeohmd4QAYz1o7loqYhNu0xM4JLg0yYlSC+gxz65h5xT1B8z2g+ghy39+4kdmyG46RIvdswXtO2cy89Gh885V6gOPbtGSeHFEvsvnv8u89T7tGSJp9vfOQRYK2PHUacPqtccPZZZ6/rXUqG2pJ1HI1aTtIBKC5rBED0/rpdguX9OdkRgGV631DyTJha2YUhdXrsWAExcDThbALwfnkBQxx1Jj9czIGxQ//KIQUrCmAaHbjQUlEfVkumAayrAyy5n8leYvqzArcGDNs9eWhWbNtkKDKIECVPalvTGybAWYttpVthz8EhVXtM7ce0YUR/KxhOKUHgiVoUwGCNPUE8vKfYnSwxwUMz+dOYaAYEeokDqyX+5m0ctlmH8Nl3794ZWI4axFInQey/AArMhmFzztgpJ8qZ9L22tjvkyhMg+q5Y2skkPLKhzoq7QdZEKYwaOhpBJTdoT4L52pj44SwYMGJlUgwMN4b4szPFf+oHbvIANdyJvQ57NWzVrHtfGRkEbja+TmH8Vf6klTjhc3PNY2NWaR9uqizdUJkZCnj0fZD+kd+PfTWLgHKeZMWOej767aBLAqV4KH2tGKpi/sa6cP8vDu+1O3pWLvcry6eUT7eo6x8MTz9DgQfOqS/k/iZXVjEsMYTcaOixHpRHuaJ7puT63E7p/mBvO20cAPbBAk3mdwFWPGwT4LgBU2BxOtNTgDdm46gMnE0o1+pqfw06L0E2lFIL7UGlGY+gD7v1PUfboo1TgIAOjgrZSg9Qnq2w/LoAACAASURBVIPi25bjySfsRd1v4sD2IOOgzuMPyJlgf0epIWXUY38hkytLdRCgpN6XPerZWyxHEvonwXG4fgAyI7BjzaCerRUsdnK+I4h8qTcmAEOOVpXjUDla4D7B/5h7y555fr48vzzD/vDDNRFU86I4EpTH/gmIVit+cKraOQm6LtU2m63TtItCFqqMLDlZBxozGJdyKNjvmakTbbGgVIL4sdp1bXK+HNgPJjnFiX1HogLNHe7RQv+TChEzgKyZXL3EP6ZL+ZWD4t4/yTpo5PiQCdhTyjzPYXc5a+ebvBkCoS43VIaHbsNhnna9ljbCZ//V//rvX/7oD/6lByi+EqZXfv4Axa8csNnlPGizg+I0gM4CtXrdLHVV302BVCBqGRTd8OpGTnc89oZgD2A5Y9DTsZm9w75b9bP3r79rD+AfjKtV5zaG40TJt3QwZYMvH5sH4lSaLduzckD0WTwEhxJa36n3I7VmC050IHg4qGbGcpoxFvQzdWzjfas2EfguN6S0yjB/A+tkx5CagOJn1twMFJ+O/YL9spnbiVPpIw9k4lCC0PnfA/qOn3L4mm/uAmeJbw9z++ZeeP7JJ4YfZtW3gLKibV/+xXcFxc9MxRUs9jOP+/IjdqZVuObmfSqO2Jm3cUhn7zsLdp+9btYeHrw0++74ufugOHYFPbS6dgl+74Hzw2JJ12gAecb3oUdwODGhBMt8fgeVWn+AkVSAOB0vd5D9P6QvOyieJVbAzAKLGuzvgUHEEg2RtmvfOZAk9Yw7kDewrEIvGUhj1wGcx/0FyhTw7eNL3R6OnwrHmU3J+VcwTsGpbF8I2Q6I1/ecZ50waGWoUbTTHch4KQEm7jyWk+H4GABONrjZuP73u3cOeAMUBzBujqTPwYePziz3Uipv316YKd+Z29TX3PB02pf79qQdMbNdztgzvX1n5MdwzZVg/fH+3rZgBHOwp7htyyYN4CGXQNSKJ0rCmXfQ1BjiTw6Cv/ca4gDD7YBNA4RWWa25Xic1w7tfpL3ossf+VkC22L8hP6KD3cfDNoh+NoAj3x+yL/fUDmu41wqfzn2COFIbm2cAeYANpVG8yc4UhYWu2aiUG/Z8MkIhHGM/MkiQPkTsXTLbBWAnM5PPBGhcIBLWA4Bx9XlnvqzVSFZ5Myt/eOSj9j1G4CnJPw4MV9kQs3WdxR9AFJic+B7M9gDFfQKRFcOyI+halbnZ27t7e7+Do1gyVSqIf+dPPdepkaa6LKg8FQJs7F8A4yGPOe73ticDTwSoKPbxMkDX9P+wj31hF0ieoHiC46EPowwMdXCxixmwruwVlEZjDWmpAR27SPcKx1aDVtExzzhwmyKDutvdGzthICUm2CwZ4nwnbQvbFyYHMxAe+/PNG4CwrCWusiiN11Z7n+MZjdXLNvaurgUlT+R6ZXAugudl5kVpuJYhpnKc7XB7Rs5v0DMJ8tDRyBJCKajKpnS5Hcz5anwQDCP6SkY597/bHWGL+XyN/6tJC1lIZnfKRs5xBK/s+RUoC0Z9rmHIVJujt2/fDeQCrpWUy75usOfxWcgoCcIVKP5nLv/8z7+7/PhXb/ZQrjYrflZveIDid5jZGSg+CJqmZNRwOvP6PUB4Bbjr+9XY6O/WZ8+U9JFCPDLq1aDZ6yuf09939Pz+zNV4bN59AhQvIFCEagjMVbsyoskIcWeLa0Mm8ssNUkrzxq6eguINQfougOLh5lZPu1P2AMW3y/GMIPi2rnmA4jeN/AMUv2nYvoUwwvl23mxy/oyA4keAWTq5B5GNzwHF1+8g6BwOrmadNSrPCIoXhcrL1fhyEFqVgdVxoB9LDni5lPgPvyOF2dKXUWYl2GoKimfZj7F9JC2oI2h6nG1MYh0Zg4kaR0EFOQzKy6/FP7VRymnVYH0B5mkX8vBMeGgDKKbP9WfH9/LCBLhX9lzfaQTNlaEWo6+PDZuo2Jw2Zu/IDCd45WVSDBj/yp1IS9cGMGGgOAIXDp6/e3t5++YdRwk/F4w+AuK7duj3ABTPuZvTkMdpmezdFXg124sOUrRAdJnBUgrKt0GtV7f9Y43b3jKW+NdWLuU96og/P7+/PD8ZO9IO2IzDyKLuKtfvBlCSw2AJRvA92ukZKG4lWrg0sN4LTuz+lbIQ+z4ZmOJoaAXimm2s4Azfl4fIxtwNQTxpF/dk30v+eWOEsiyRlizKMRAZMAS9xh0j9n15JvYuLz/iDMkI8HkpJYDgyPJAZouGmLufyP1G0AziaCwtszd/G1klF69BcYJOKGfADBTKZ4JVJldwAF/I3yi1hPY1UFzZ79rgE9kfuZYziGKsW6zJBCSFaa173IMQk3/wT6kDPDQSgP8WyP/mQHG0bQ9bULmisif3eQSYU2ZkzW0eQKkZWqVvGZxmeSSuSexnZn9URlcCpF6POgDKyChQnbqlS3xy/ZNyI4DxLmgZFGa2i8ovlWkoNwSw3n73AzV5aHcE8Ozzt2/jvIA4z4SBt5zLCIzZ/QzetGVZcxNZBMoo6sFPfqfy0PvQA33yrNzbXvs7Dha2/SQB/Y6fbWwRLzEb2WNRUoZ2kgcQvMQK7RuhJqkNlSWDDBQvpad8ATUOOP4sn0I70W0E6qE8FJxlWyI4HBORwZM4eHTIDIogoQX0mbkBGzBK0jmDHOVXUKIOpXt/7bf/vcsf/cEDFJ8KvBs+fIDiNwxav6XXFHeHRqJ8XaHvgc9DZK8p8pUiWRkLR4B278fZKPyqjbOhnKXiqcHCseHPrhRmztWeg6Jj0a8bxuMEKP7JwUCNMo4RRxoYRW0KEcoSKt6pMqQ34zP5Tmt2Dfd21rQI/OG5wgb39RIp2hT0g1GEQd+6SZ/JFB9A8R1APF6/5l8+mOJ3kE53eMQDFL9pEB+g+E3D9gDFhbE8c22PgGmO+tnrZrM0Y4ofPW8FVvNz1TR4FsEhZY5vWzMDrLpzWeRTQHK9rbO/iykuADhQoA2LDeVRRqa4pilbvXA4qwTF4fCR4ZVMLxhx5XgSNGnAlSllOHfC+h4Y9nD03EIxhyxBgRoZrp0EngPI5ucE3jPhrDmzacdGm4vZGnU3JQ/G7S7pC9+hoFZnfNGedXZXHPiXNqiQCbx0gdUPxZJxsArgN8qgsK64gXEoj2KgOGsAx2FVUVPV7CuUVXmbQLuupcFmVPbrXkrSdx0UHzoYNuoMHN9sPYGjFChXoTQF0LegOEzhYFDne3gz9quCPs/PLw6EGzMcdcS/vrw8AxBPBjdr18fcpM8Ve8lrtvr+KAasMi61uxsZE5kXs7WRQDFQUZTdiAsHxqSUNAGhtQZr6puZ3xjAUALiWpojDGYPutlBvAnqBFgc63AAazg2ZIlzj9vBdzycVscvZF/6XSKvEkBPBcP1UfKTdbvt/mSKRx1d1t8FgFQH7Mx8tu676d8zn3Dl63bfuEBKKVMT/hrXCbJL1qA4fNoA9mMOWE7qFCg+8wkHYY0BHtZL6Ms8tJmZTi3Y6zcG833czqwd3f1ZAG05Tk2WUQfcZskt7pr0FVpXhEnoYeDUo5Dxfe5lT6JUSgSs6zMEsTu7mtlC43cMUhVjfJ6YhhIbtve8HK3Xs95mxGV2U5ZCqprdI3BeshCEYPanyr5RnlEu0v4gIK5YCT9DWdXqCwJAJf9snAms+1KRg35rW2MmhuAabRbJcuH1eeClsrtDVqmqMLDXzxyJPcOyImRVez/9bJY672EWiLTWOSAcZUyYIReWm8gd9DvXUGYPsdwjswBi08hyHexu6v6wsVjyhHLWRorldbA2C+gv3oBmHBTngnXIKdPsZ5IkyIC3ObVgY8hRllfBz9eXX/vtv3T5o99/lE+5l4x6gOJ3GMnZQZtdqfWoqxo0KtxUAeyBv3z+xjCS/lwLiu+B9TMD8qh9kIs88Xur3LTtvHYWTJiNJdsza4MKmNn0MpJJA4LAd78WeiAUShgajOwlIO7GXSjtQJ4hQ0usbv7Oxm8B87Og+BTMrkHxtyejRFKmH6D4qPkI1Oyu5YkRm0SXPWc5XsX5n/iP2Zg5r+MOwukej3iA4jeN4gMUv2nYHqD4dxIUPyqJUgD3Ro9O2Gyp00Mo7tkqR6B4Ad4AxOEcKdN7/vcGFO+AuLDGUQIFpVLAEEe5FC2fYr8/v1hN8ZGlRqe22H2NRttsNvaXgQkAOdBU6YiTdCH2FR3rwVbDQA92GOyeClF0sM7+Vn1YdkTYQ8I0FFMmHhuaLGygTR3isAnT5o0arX7gn5U7yQMMqxdeCuW1HRhorGIDtSegeJRK4XevXxtgDlZVjr8FGAxIdcBrC4qPwFvYcAKML6XZ9wkU7xOWluoA61ZX94yWvKpxOWPf6MGlxdWrB6aZHOw9HOyGsgAGhj89GSCOn1ZP/OXDi5cFINhNoGAAcKM/PudeH2fM8jwLirNrCnz1WIDvk7YoRlC8mMS5h+L6aYCRQFpIMQX0dW16eQQ7OFPqf8/2K9nOGeQTtM/9MjkwLvurZC4Bg+x721tdtuo+DrGSdXLBFB8PoLPPkH0RwHLayCML/MiHS/1xYGLMQHHK05q8WCNRQgVncLH8ktT9DdnRQXEcKgw/Ee+jfMXqGHyLFUkqAxrrMzawFnk2BQOrE13S/U+KsmArE7hFW8Fm9oDHgoR0LY5wMCXTr0s3TgBwRakbeAyA2wLWrCVe9cSTSR1yhaVGugzg3sT1ZUMMOjL0qA9ly07RDvmYBhs/a/s3fYs9FPNmez7AzzpzpEqNoV91JgkO6v3oh3pXcB0ZGGaTRDgSAQPiLwFCM/BoX1g7M2goGRi4b7SddK91OWbfabaJj63oBQ24U37k/otAHTMw7N2WnWMyfrb/KdNpn5ApPgPFrR32vR/uGWOttlPOQbQ1z2jLtmswY5hhYXFrqSxcw6WaMiHxAZa2sn0GzIhEgH4AONcXS/349zygMw7lBEsc9s1/+Q9+/nHQ5i1CZ3HPAxS/w2CeBcVtAQ+1iyTST8GjAPkR6EzhMAOXB0HWjCHt8hEIv6cQj9pHgyCN1kkIVtnpdt2s/9cA37y/G0ObPp9iisOaSCA56sdV+llYG71fCyaAAum0WwaedgDv+Zk+Z8O4njC82cl0oKl441phkdc7vkGm+AFLPGyFB1N8PQJ3kE53eMQDFB8GsfkcBwN8ClW4wyTVI76EEzMOyH37eN+n3XVoT/Erp2/83pdPOTg8c06vgqMwY7N11vPe/ROm2KDP8/l3AMXFKSwHkMwzHqBZwLiBeF5P3IFyA/SekGYdwHg5tOIqtixC9mUgR4SH5XaMMl3bs72mbdQM7jaOjbsGfdV57WuUNpazyILpNDj1YeroAZt7O6uA/WDr0vFWMF7BgI+fUAc8wBmmsjsLy5w/Z5khZdoA7TfOEi/gymuL239+GBVA72J01WFfDqRGuZVewoH2qvdrAhAt+/t9BMVbZzD/R4Gv+QhsA1C4zsyG4biJzR7/hHrvUWaDZQGMIe61xB0Yt7q5z5cX21fBIsTawtoeSSRjoIfgl/ofCai3rmx0JkHKId1+JLEQeEpwKvYs1k+1xf0afjes/y34ZOsYMhP/J9CanzGAQKZ4BJEIdKoM4f4Y1rW0jT6SM++FZW7jDDYmsizYdoJae/ueJRlMdjCoR/DGAcxkuO+D4mzzAPZP9MCRDzoDxcnupzLHM2otKVPcD+4N0BusTpYuCLZ7MsUJ9I+A+J5MGcZxAopjyag1FKB4ZFVA7clZDSvDiX6lguIRAHgdoHhnE+v4fwl7UgFbf19Em/z3ONCQGWC+76JkBvY4AOECvXnGB8uYfUQwLbK9DGz0szkwVRmv8+fmQRMFcPZ5qhtDzok+T5nkwGex38v3r3v8/dkG1jHHjkPzyE7H4ZmYBwwMAvIBggcQj7JtZXuwnXmQd9Sytie8++qrOn9EOsgzS1jyiXhVXwP6t+lmkN2L5c61y8+Ee16Bo5hXBcVZJqbvW5f4zKLxd0XNdz8vpPSB/cZgiE3B2zdvfZILF6r51hI6W27bHBS3efSDzb09EUCQYBiWLkungEGOWQtQXIL+Zmdl7fEIYDBYiDMYMGqWEeeHhUYQ04MBUR7Ofv/V/+nfvfzw9756HLS5q5jOf/kAxc+P1fJK1hT/+b/89eXXf+mHGeXqAK1H56RukiqeDhx3IbQHLNtztExJNxRm72RnVJCdLZ8yKPoWCe8ge2/LDIQ/umYWNdTJ0PvP1KCD0h0ZTTPC79XlU4ZG9eUyll5RdvoAUC9Kl3QnTZljfFMHujeG+LcMis+DGzQNJtvrUT7lDtLpDo94gOKjXXwVrf/LQ7xfwokZB+S+fbzv0+6w/uURV029vvp7DIqfAbVXo7y6N1y/SBven6M9hwx3ClM1ALObmeIBOuU7w7GFQ43UXq0nvmGKP7+Hwx0OqILjaGk5j8nNnaWHM83YnajQkY0lRzumg9fdOe2kiZl8UFDcgcNWWxzOe6UAH89rC4ZoeRWZ7mQIet3MOExKs+zS+cPhW+aAv31rtcLtQE0wpVgOxQGsOJOFZVVAtGAt42JXmZPppeU0zDWzj6Ktu+DbdxoUbxkcK6bqzhYc1kvev5cZErsyQfFF1gYSILLeuzHBn+1wTQPFv/768v7p/eXDC/adg0JSjkh9K9ry2CYB7sdheQTYzDbO8h3CjFQ/aDMEwegj+F3PjyuzpADIJ9x3vlYGO34EyPOdLhBGbecHwLJEATM2hLHN71Avl3WgGxuZTHPpp+/dGJ/xpx3Qy3R/AHkOTAUoTqIS9p6cd7TaF8ysiJJO3LMssQAAPgDkIZt2wqpuLNSVXbO3N2fkKAQao3wKS6eIbPNgWpRPoUyhf12gOOtFB0M8avxi3n0Q/N/4+8LX0Wupy2JZjH0mixc/EzDm76FgGFCp9QxwrtaMHCz6CvWLs91q65BhvBOwvta6GvRGCwRYf5Ddwf1FXYnMK/aZB14T/CRzejj8mrIiGeSj/Ji1e4Wb1L7G/Hkfcm8xmEhAuLIFdu1wMrl9jY81/2nRQG8FUzxqihOjQfDa2OJjrX2OIXRbrMGQH/gOQeof/OAHbsvoGST83u5KFrY9R+Z/pvch7wpsVpnqz5Sa39gUkRUSfRtAcQvI6zUiC3U8nYwQB1AyqmH71q2OCHpsA2pm14Q95TXiEaSzkfJgfG7PkEVtkdB2IwkhZXHIEwLglMskEJCcQLY37T4eHI4gCIM0FejHMBgIb0zxOO8gslUAisP++c//hz93+cN/9O5x0Oa1wmhx/QMUv8NAKij+G7/8o+kTqZzVYdFN24HfzijXh6pwsN/VWZkZAazBx03WhQXbNGMCnDFEtsJndKBUSLrATwEwN4T0nXz2DLDvA7167hR0PwGKRxw35HgYOyE4h7k7wx8MxzZfK1F7PBKKBcZrAfbT36k0OgtPnDoJtZeB/m2C4gtnLB3+qZUyMnNma3t2myorKropr/6kM7sJSFD/Z5h/X4g8yqfcQciuFNhJlPKOdn3G08716stDvLvG+LlGX3fVQAe87tb5/v38Z3xTTzi53Lav/56C4mfAz9VY793rdgAoYB0X2jyur+f1c8ncGQ+yrHfVo5Nh5zgQ6z1ULXEFHBwo+gim2QwUN+DOnEuWfijnnenuwvgjWG4gUxgDSDkOp8ic7nAk6SzS4cw2H7DyiwkHJ9ABEYn6T+UDs8vCUU3gKNlsZavZd2mfKvgnrFJlup7ZiwAvC1CAQ8m6vmCFO+HhDQ7YtP/cOQ3Q3Jni4TwaRRmlWABcJagRjiRYWOYUV8vS/hJAi98qW3du3JedcgTQ9ft3wfZqQNmEZwZTrpnuFRFiq3zDDDPN1FdGc8bGSGgqvpALCfLFnscFuANg1ovX4396/95Z4l9//RNniWOdgQmYZYki6LQZClmLBGKqtCHqdSOtHjWU9d9KZ6q/ZtcT8G435xpTf4xp8rwv2bgCcvsoCEBm63YDiuMBCbxbG9JXi2dlb+TvEWTETKuvmHIlAG+CSi7P7LM40A17JfzMNuib9SvMae5pMKwhMyg3vCb3BBTPMeYKEkBvtvSP9s8uKO4ZODEm0cbMTHmFQ3qNacqDQyETcb4B6/lmYCIO/Zv5a0dtnPoXGXDRgFLpN67Lvj7JMPZ1qH6kH9CHQAoBT+gGyNkENrEtM3OA8vNKsbO8PMF8DRiQ8e5gptWTDtlAQDgyScAOxxqq/+rAa5cjL6Gjg1lN+eEHaAeTuhscihsozjC+56NkU7AcGcBKiDSwtAlS29AnMN3kZZfJbzxbhrYQNSeexbrb3DdoXwC/cai2rnGuh+FMGOr2uM9kyQ+++spLlTgozuCH7E/KSLaLE7oExSW7BdeWvFJSJsPQqpepx51IwPbEvlQSAefN7rUAqh06qwfKmvzydSw2jPcxGewExbEzvBRN1C+3LLNotYilrY6weUYJ3SqbS4C6yuqEjGjBAtpzDE7lQaxKlHj12s87yVIzIYMxx9jDmBsA4vbfX//v/53LH/4/bx+g+J2E1AMUv8NArsqnpE2rDJtF6my/toyHuRuuSnEGilMR08Hqz08hJwyHa0DxI+NlML5kjGfG556BegSK9wBBGqCNJbExgE+A4hvDTYwMSk43MxYnfW+WlmsEMjbI7hhrHl5TUxzPH1k4OZYBwrsi0XcSfM++TNyiBVtdHXdqkOHuBJm3zIOVYfgAxdOEuIMk+oYe8WCKDwM7yypZj/wDFL92VX75ETvfwj81oDiB2sVk7IJmPVi7GN5bQfG1g8bGBqtMUM/uzHVQPMt1wAsba3dfrP6jlXEYD9o0ptZHc8I/oNa4geZ24FU6/srsFl1NJ1FZX5rObW2x5ykwnSnVAojTxqINhKZHTdVwmNMREwcNmAP6WEzGZge4/VQTx28JCnqJBSFk0O5S4H5ov4yF2qL5BjqzxlLzkjBV19fZmgGKW3+++sFXl6++ssM0CZwDPE9A4xPYVazVifEGG8yvcVYbU6obAaH+TNBuBqyNCuF7BornBIykg42NfF4sVq4GtyDtT1n3CfYGyI3yAFba4MPl5cOzlx56ev/kgPjXP/kae8nXGDEIOYyu2b3pjwRjMcsISFDHnsWU9d61mV+S+0r2CoHRIcNADpiDic+D14JkqVkfPbOWJKHY11m3m/ucIHf0K1wIgCYT2Uw7234qCE2GKMGuvqZ1/7CEQTI4WbqgvzDe321773/U8vfyTgEme7Au5NLFDycdtenMR+CeXvmN6ufOlmvvZ4H9ALbQVjDHETzkoZOvHRD3w3wNbGPN8GRsAlBmxm8Cy74QZV8dZGas/KLBr821zvIp8PscA4gSDqUWIsis50L4/oksHMEiAIoDSJyVT0mZfkdGCQM1GoSkXGApFJa1yGwr0WkG9vI8D7veAmkWUEP5FBzCy/riGjAw4HkIIDTgvYDxqA8fwVTfQ/5M6BDoDoCrFiwhw3hWtiRZ2D0Ilvo3aHdR39tLggzBwwLF7QsGZxP7iVgZ91FaP8HMVhA5lbnImc0+j5redh/lxAxf6bZUgsELbEuDfgiUYX+wH9x7+XfYKnpNlnUJ2eLZQ3Y+gWcaIaDgzOsGVmM91PzZ18z20KCDHTq8+TcJ+Lv8KIWE+FEEKUlyeBW2S+5tkkAzKI+Dmf1cEznklrJpCNraWDnYz2oQ3MewZez+/+zv/1sAxX/u7eXHfyMY71fo7sel4wg8QPE7rIhrQHHIw/GEYW2COjorhanPYLkQ3kcjQu9VgF2NBAXW7ffPAcX7MCoo3g0Xjcx2B+nI+EmHWFN6mtLWd88cMDpzrkRovA/OEL4gKL4LhLiwGgXq7HrGf+PJG3A8nU49KTraVk1UL1Ws5GEBacoerpml8xWL4FsAxSVyvrfGO2AOh3xwRya7N9LbIq3ML1gZpndhim9W/ky3RtrdWtjcDLbdQX4dPuLTyOo5vP4LXnAWoL6jXf9gim+W/H1h7Ps+7b6L8bZ9Sgby+baQfF/vq1EJf04eNiBR8XnA1svBnH+hjtXenlmztd06mbC/t+9LcHb4anLd5qM2FjCIvN/FVpU60hOQnte5M5u+rjDXh3RtHADoILgctEln3J3mcJwNPO/2XbdpwHYrprinMcehgCwzAPY4ejQ4ygElJfiVTDVczZRgguwOBDtgXBloNe7loKaNFquHDMrpijUn3vobqdhI7d0+n+AYpqcAzW6TEXyzMaE9y4Pu7DsDxeHwXrwvX331g8sPfvAV0opZczxALYwCDtjycg/eVjDxk3kfwxqQRHVxAWbBnsxWb4dksCP06yYtJnbIVn+JcZSPWh36dSxPtrJC7tkTZosbT4sTsaeH9RZ7EXsCh40ZsPX89Hx5en7vTHEDxI0t7odJOigAG7WCPwX8DWtJQAyAbwGWBIgBEBGlGPq/QZ6Fac11mz+lNAjWO1nejbkZwCkeg7bmfuIz2vlJ9ElmLPYO7BJoHkA+X/bFfFYQLMfCfIHIHFFw3OSPyQn6fyifgiBSZVVg7PTfbBzRjADFQ3ax7AqBQ/dQosxRn4fuDyhzV9+X8u8Ek1yf6eMcIHgBxcrAJCMTQTWUTwn5mYByAFJRviYzXJRwNPgp84125N9zbGptjjXFGcitICzu4H4rMhQDEwWMO2NcGe/Z3q3MmgVf5pKHmnT2bWgzC/jGmRX05bBNwRLnHvXfhe3twTMpXcaAz5OVWArQkzXFR10D/9dKbpFB3PWRv5tngMS6Z51svnesZw2meNbsJ4AegeKcN5Uz6q4za1CzB5t+TJmJxmaGh/1J9rjvM7K8PeBnh+9WmSgA0HWNtsvu9bNDLAgdZ3nYO632uv0k8Gt6vtZh2VkqG11uBDMeAPjImCfCkIeDCnPddD76AQa89Q3nilRNdg/82HqIdgGE53qK8ixWSsb3I0xB75cF5iLw6jZABiel/n/WfReh7x0u8mKtZh6WWWdE+IpPoB2AtAXTXvtB3jQs8dP6SFY82heH+OohmmIQYCwxP1BhPbCFwNyvPEDxHeT4rQAAIABJREFUY0PoiiseoPgVg7W6lKD4X/yFn16sfMrKWMhNKYq8g9omIHh/j5LTOEoBrtHgVldcn9Hbk8YlI1giWBXA7uA1/z4Dns+Mu9n4aRBg9b0rgpYqpIYix0Pv74ZkDwak8eBClEbyeAo5Pq7PmBIUMnNITxvePRhHYTzLBRuQe3DGhEk+pL+V05mPkvtGo37sx9i2LUi8ZYA3hZDD09lkc6aRBxO0DExjxxRILUZUNyJZpiwugal2ApKaOagt4qtKzp+a2muxwyfObCwNv6FWT8saCDyDz186lOd6dr2kcob3Pf65S3ePB2EWTz7qnkD23Rp/xYPQz71Zx8PSibni2d+pSx/lU3anY2UP7N3UQfG9ZwxOSDx0D7TeB7RDH+oeHQLQ2uo94L2c4KP3cY8w/fhobetYjM8Oh2zCIp21wVrozjedrfD5qmYpy58EKJ6AOBhpebCXOVyRemxsVzhwAmY3R9EZbnQ2BZQHuAKdSjssU7jDWVR2OWuCGmva/vm1AfwhgFw1hyl4O9jdgbUVUFPBBuhhq+ftsstYWgYQRE1OTZV2W1Yd5DaxI7DFQ+g/RfqwHZCFsTBgyvpozDwywMFsBctR04mhyqv2Od4R1sNGj8d3/HwBZA1jMgXAFwptFow/YI6mmlW1cXTP0YZZfH+LXJru5al9xPBEvDyGiAAU2XsOiD8/X97bwZpeNuXry9PTUwBndVaS76mWwcFuqQ8xA04dfmfJhahZDKJIgch5HwMgny7OVPflFAfZIt0eGRwGRhDEc3u3+VIJSGpATvZ3z6hI9iQPuBSbdfBdsv5s2eK5PhNsglVBEMb/YqmAsMXZJ92f/p7Zob0RNswD+5p87WOuQPZ6aWLv1f7FAlF51P1l+sYrkhff1f1WiITao+xnJcvyrAEDwi048C7Y4fa7AVEFitehmyZ7wPjsvk4n4WzlR67cnZ1bAoC/ATBGvXeMExTWFhTH965HtNwLgzW+9AkMNsb+jbIm5cLi/sQcfO2M4Lm3P0qn+KHVDnBSp1oWCYLO9tOzSl5C/3784EG0CiAHmOvgagW/uH8YxHLd3etpJz+uSnihqdtgrmY/pH4RYJ2Tau3MvUtQXAF4kRnMauI+9fHKjBNF1Me13Nc8s2uOVIKNOddHMrKxAbN+tf1OoH3XVn0N3Y0Deo0BjYM369BOBBCMRJB7kTW9BddxufHpcnl6fqpyshl4KrKft/cSGXEcQ5fTwEhS3jMICsmS8kbBagLPX717h5IsdcZr+fWDwxpBzswyidrePCTcQexggEuAEBlqpW/sb2OKl21SNp/KL5yhYudMELfh3oXMulxeX37l7/2bD6b40YK/4vsHKH7FYK0u3QPFVSHOQHEFrzsgPXNQaBhQWGeamkbohYk+M1BmjhCfOzMwe7tWp5CrcXQWFNcxnRm0fcxTwYVQsu9pJHVjaHS6SpmUgoagGd9b0bjM9Mt3VR2pDfs4JC0B0DKW1CkQwyyEXEUkG+zbWUsNZA7tMvpQBC9ofGcEdrJyO6BesdGBxT4GAu4Niku7mjGVay5U04TPjps5pIJM89pyFubgfZqmeyjtgkExA8XteeN+owJFQ78sKI5I++f/4wCfRLJPvPABio+DdAwanhjUb/OSByi+O/q3gE9XgeLiXLEh9wDF4WAQ3J3X/j5auwSyzsiioQ7mzogeguItmrZqoztPwS13xpWC4uacM23700cv7eA1xZ3ZihrIZK45CynqnTrTShxyd8fIWnWmppU1+OSMrM0/AcQVAILTXyAXnT4wzD95fW1/Dw8XSwdQAHaxT6gf0+FnUCAysfpczYJ2xv50nRbpxAnWCzs3bVWuIWWyDp0HGGfAiN1jTqCzw0NReA1xA8WN+f0awBUPw4Od+SYZc36P9pV20xSsGUHxmb3tmlsV1gCgH+jEPYDpGvDpmmuv0AO3yKWRfKEm2DgWGURxlAHzyvWGckMAvwwAYdkUB8bfv3eQ3DMnnF0Hu0kZi4OMoxGYtm8NAIBv4CEMFjkJKdLs3ZeIy7ucIlDn8x8BHw+WyaGUKF0BRnWLYQzMTmCXAQa2uQT4Vfap7ydp39RnZPanrs0J8SMBOWXn82C+AL/5fLZB/SvOdYQ3cx9gqKXH8itB7uNlWKB4vyf9s6bXVCZyX2ofKWv13bp30x9kmYXY13w/5crbtzivwIErL50STHIyq1lChXXRu6/GNRkNGf0Q+ALTf92XGS7CWkv2NH38ltEERYD15mMTNYi9PyQrCSjOEjD5qhtlDdbK4ITJ3qr1Qt2FnwE4B8jPALCzsp39bed4WIkUO2+gAtH2uzO4XRdD39Z6iJrbGUQr1jB8fcgSBdIxZtuDcvVzjg/0d7wv69CTvV3lT/pa1HWo+AvlEssXjaB4lVitsxGwfgZgl+2P8xkmaXqb5eYscQmaExzGOE7eO2yq5k9bCRMvX4OAzfYsj1cXK0/iQQKPpUMoMzOMc0cbYjgDL7dL2zMxX8yIs8uyrEl79hQQl31iv741UNxssggKwLaxeRbkwcclAqBRdskz2jwbr/aXl0WRPb7BwgKXAZmBBMY650KxPX+ulnYJe4ZzZ8/+lb/3KJ9yrG/OX/EAxc+P1fJKHrTZmeKDUdKZBC0qrhung9Yd7KXApQGl33cAu4PiapyqoOfnFFD2M9OcxPjiO4+GrRsre9evjPOZk6JGW+9rGnjxsjSCxPhhv0KLQu9J42AgIYrutarIrCDjSIzvFHwTADtVV8ryUbjilZUWuwF97wKKo07e8p9q1mtB8XjsDKw+zxTXgR8V7cpBHfrSnIkY0lRIozG6NkT3APcWqsjXP0DxIwmws+xO4ut/epji47kAt4/sFXf6HNwlanLFS89d+t1sFSX2uT7oVbeAT98FUHxUjiMoPjCHdybsS4Li5ZgTxok1vmifguK2HVi6xJx1Y0jhpwHPHxyos8/8IC8/FJBMcQB8SK8G0FcgeLh/kRpu282damNgGVO8C7gGipP5DTYgnqX2Gx1Z1sPcZBASKCNIDGMGmTrB1CLTGwBQsL8ngrcD4x1sYrp5rnUSCRrTroNu9ipntEaNZJZLUVDcDsGy2r6WluyHWiUorkzxsYRLAo3CzqV9UOu62MJkreY1DejL/XwvUBzm36au8p6ttrRTrhdJ82zWM3o508332s79V0AZgOGxJr/tFQPCHRS38ikBiNv+IliMuYpykzL2VF0J3GopghiPzACUNUhQnHWuNUDEsgR9X2rGru/bYHCyjQYCbQJvClJ7QCDS94X5yHXY9UPWr45AAsHNGIqBlY71WgxELgXKZzLiySh2GUQwL2sN1P0zv417/5SfRnbr4ZrU+t3zg4C7P5d9E/nE9u7pWPUDU/7wbAFhqxOYrJIpxRKvbJQ6RM8CdPxXRJzY2MMPBGdWvgRlToRlyypreguM8MiYyFIjxRRH4AUtcibwkEXDjBqONUtBtNKI18gkmWO2bRiPBvJzjzD47To26qJXRhR0qQedvV449Kzr38zOAqit+g7bAEEArUVOnctSGohNVYCK8Vq0A4Fw5xtHplWXBfa5Z3m1kibEbHpwDHu24wiJCyfo71lQtp464zz2KPcg2zXItuhEx41WW9CuQ2mqkZ0sIY3STROdMFMTThDw+YyyS2HnsNa36ex8ZzRsOPdByrwk0J0yPfQJlAjuDhsm7cvEqCr4ugW1WxkyroVgtzN7D3u9HZTqBhgPOIY1hrNPWJ4usJY4D4WMdWuqHnROO87ue/fuqxznEf+LLtqzeHi4ZrsNmXCvL3/97//blz/8R+8eB20e6pxzFzxA8XPjtHvVGVCcwrELIkYdGZlWIcqX9pRUNQ4UzFYAnAJyBgx34ck2qaBUI6O3+Ux63OeC4r3daiCpY8Xx2hiWLV2OStN+ZrkVsoomqYrXguKU1Ex/Lqesm00kCki0d4xHptAfQPfOFFdHl/AWWScSTayA5cKlEg1X79O2KTv+oM3R1S8Cis8YN6EsTzPFP4fJFeMGYKX+PZjixwL1wRQfx+iIbXs8ojdccWd29w0tWN7yAMWdXJm2/8wm0MGbBs2T4b0d5qP1NgcYChTfsEW/JVC894OMsaosvg42ETQiME7nmU4pWEzlfFuZh2KKj8w1BcVRTz3qGQeUTYcbEwqnjanGg9O9AMWh6qGHR/Ym5raXLlEAPSllAQwmiBTMcs511keVzLu+cmYOP+0qpgezBrqCCgkYBJBABxA+Lphlxs70vkS6cDLnPB0ZqcZWF5YMcS2foodVEefjkHl/C5EaWZoepIiDqQawmyWtYg9+E0zxMgu/MDAeK3+yZ88QEdZZF/2BsbOA5iSIZXvFDtUEwPVy+fpPfuIMPSuZAjZoAOJZIqIAJa2RzHWmgC2DRFrKhMOsa1DX7HSdQuCmXaeH6Vm7tY6vXQrArUpZ5I1aLqXtv6G8imT28nn8nn6PAvPc35QnDJZt9mtjWjO0RjCHzNm8f5nJgf1Atj7GzEcxmqCEn3OhG9THLUCWa099U/t9lenMOeTPs6A45RTPQfDQzmuUf6JM4c/OFNca5A44kyk+28sb9vhBxGnii2z3GgFw1t6WOtwZ+KHMGssssOxL+s4uEw/6sDUdlp8gs8ICRlgXvbcBa2YZH9eBLGnkpTesZrjoW5cHBYSTHZ5geJRXoT5VkJpZHokZxLomO9zXu5yxoYdk8p5BLkSv2SceUJnXcO9vgtyvJHuLB0jzIFc8zcBkA/xd/7YSZF12ca13bCXtjStYRKwnvrIruL2Z33xkkzOgQFAcsgU2o5EMTW/7mQQJxOtBsRHwl+wVDCl1VWRJeP+qJimyiOp8Ph+v+LrjX7lFdWEywOttfO3BDhtb1jSHTClA3vqBkieQwLyWLPHErBgsi0FTbI8y22VwMMAhS+qcBU6j20mZ1VJCJpn8Ydv8F//jn7v88Pe+eoDiV8irvUsfoPgdBnLvoM10Qmbsm2YoqVGqRpCC4h34VlBc3zUTCvr8GejNtBU1UGikrcD31fBdA4rPnqFt1XeXcKu6kezLDBzoxpP9XaB45gqlElfA/Wz5lGRlkJHe2SCa5kiTIYXzGL3cY58PpsbAAmMAlYdqVm3SHNuFsaLfH4HiZQwvWEL5DjKwSgMNDtcMjG6f7TpoMwNywuDPZ5x437AGD9gSvh7jhoAp8vYHKH4sUB+g+DhGRyDl8YjecMUDFL9h0JaJz7vP2nPYl/rzOwWKj0Da0J9g7Kz6AcfmXCbEteVT6rnlPKEd++8cgWWrThnzGk5c1RQ3xhoYUADEkcJtLHGrP2klUFgGgoc5upsmh/zRuWPfoDsACOSwNN1FG4R2SrcF06YJQcoSEwooEUjnT2ffffw4spa0zJ455c7WjrYd7Y7OPm82Dp0/Xx7ClHcgRtLObSzevH7rrCkHofJwOziEKKGB9GRzSAmWExxXe21mM/j3UqOd3QKISUZg2TODjRxafrS74tozjMoz18zGbddjK8Zpwbb7k5Vs6KKRzm84yRTXm7MNA2rCwqwFfHiWRQDhDn5HSYSf/MmfRHkEAGDO1CSIlWsRpYMI4HT/hHuMP9kUMbGrhAp9Lp7B1NYicBA8gYzF2n+QBwTFWTM3D0np9Ydj7SrwxLWo/lGCeHIQpvbRr5Va3yl/O4ithpXI3awfHqSZXmt8aSdreRk914lrNn0QkmVI3zwSHjxkbmQpqx/H38+A4rmnm4+dIFUrk+LjwcOBHaQDQM+gm4LiBLQ4XwzooZ64w6t4/QoEP+FL7I3WqDsZwkXpCWeNRy3uMejDbOeQfVFCBX0ACxZ7jCUbBmbU+SCdNBzgZJQVaZ9jX0Ivs3SY68AoUUYd6/XCqWOfn1xGZHaWZ271Q3JRdxuArJRvkZKo2Kuoec0DZBHsqHIVBbRXIIEjMtgKlAsFDFSJGLVxZN+gfjmyzmzMdT25jDFQ/OUFJTgkU0v3QtpFMW9ZBoeWDsvQtDPm9tdVyTkG9DBD8Y+AsA+EZglu4XFbSZllk2VMYs6jHIm1OYN5lFNZ+ie2UHxOoqgGJjcAtYPKr31d8TvK7grAbEvmSiwv7K8AuC8XB8UJVmfWoBAbEhTnOMt8VukWCbQH1uOguRwszHWgNdd56K0zzLGsIZfemL3YFPNAnrhc/ub//BcuP/r9H1z++c+9vfz4b0SQ/1gEP65YjMADFL/D0lBQ/Nd/6Yf5RFXKHYROA06i+SoUWbe7MxySZRMGmLMUOiNAnJ0OKO8BzHqAiRqagwHX0ob68HVD5HOGt79Xn6XfqVG0coz03qoJBvB2/lweeFrgu1s+zYFVhaLscLRDGRTlTMGGKmNqdd0+U3xkbQ905Z4yzA6eZUa3tOtk3kh0fTOvw7O/u6D4HtieKWmrRSt9fIDit+/sByg+jt1Z0PD2EZ/c+QDFbxrO/ZMBBk2Sf3zfQXFdn5u1+q2B4jPmepPKE3rTxgHk0Qtao1VYbF4uJUDxkSkOkBygeJVPGZjiYSuQFWdjlwCl2GjZJgG5TE+RpECbjwd7KhDstgTrNcNo83XX7SNrAzMBs9SJOLs2jWS8OqPr4N/M/sq2SDtonxJg9PdI/U28F4dJeX1OA8XfvcsSKQQEyTYba4mTdVc1UBUIJUN8BoqjewFqiV7fsw94iz53d5hOguLbMirk9C5Q6kJsjqapuplG8uyWg/ct3rIJSg3XBYDnGRfGDgcL3OsDPz+DFf7ycvnJT34CsNz2mJcmiVlhRkUAYbM1rozpIZixAEfpS7n9L+w8AiBYtiU00q8SsMrayDXJGv7ZbWLCBKRjt6tfx2uTBRgfEFRKFnd8nuCw1dMPn8E/E2AkNvwAnaicq0M1ycgMcLSVyOzTXGA53oxxox9Th/h2PzdBreXqrMNxKTP6pdbHM3Oay3pCOtN2DaC2gcRWliBKZHDMCYa7LHpltcQVxISsqbI7zDCJTJRoyOBDHALilEHbUkpzmyGA8ACXCYozyKr3JAjH2sdeD51ZM1LHWIH9aM45rv84Y5AFpTcUmPR2xZ6wtWFZIf4Rz+GIsigmE7xMSmSMfPjw7DIBh2IGa5elI3K8X4XsYFkZXgedQBDaAtkeuI7sg+nBlo1BTnmAQzuldMdknFaBqiz54gefRpviIEp7DMF6thPBBQnMBZveXxmBsQEXCV1L2Xaov2TaFHjf7D9/Lvb7eo+prPQbgkFN4RWfBB4xZNDkJdLfkJ9aUxyyra01L7nGgyYZdA/GuOAzlC0KnCfWklBO9cFsPc8acdmA2uHUMfyNB4xncJMH2YZT60F+P2gTjcYaDFnDMFqsYcXbsqQVR5H9kxr2HAvuT66DX/vtv3T5J3/wZx6g+FLfXPfFAxS/brymV3emeAepKVwpkLmYB2aP1AnidXofjYQeTVSQe/XcI6ecyoM1xLmhV/3gIHQBrH+fFc7dgFJhQqFSwm30cmeOWTemZhOmxi4MI1zFaHa2/VOAu5nycwCKhwD3diXoXeD1lHHEezrjoDMPNuVTbgDF+7t0cIb36bOrz5pyNozrxvj7BkHxhaFZRsmE9XXC6T1cr+29D1D8dsH5AMWbkXeSSXv7iE/ufIDiNwznOcYz2bl8wZH+nTXku1Q+ZQDFO/jwLYHiA3hVlGvoceN+TwHxcf7c4bEapGSFmuMtzrs7tMFeK6Y46p0aq8gP7DoJiptjzxRvXReztUFdlKB4ONH2TgMSaK/ZT9ZAHYLzC1B8sCGVBdrmdLpe5Xq1/9RWVNuLa8YczFw/AvonY86dShxmhzIqOGTT6ogbcAX2JljCZGbaO3mYV5XUWADjC6Y4+jCC4oc2gNpPZwDvM9fkYJbdwvE61Z4bpFi/5Zb37cqEyNToNcStHIIB4s9WFuEZALkdrImMCNTzHcsgADhT8MZ9pjLWMYtpnzNlHwBJ9yWGdd3W81BPvH2XwaIoe+Tv84NhIyDW68YKY5zXMlil4JWtb575o5/rvBOUYWAM8q1wot7HqS6J8eGY6HjR5+u6avCtYjwG36qx1FUOHIPitfe0/ZRrOqcsVYEpXwf8er/7c/lMB7yinAOyVgqgL6a4BegMBMf5BVWeCVkr5QcJU7xnfJwlIE32/9pu6KC41hgnKIjFgdIu0G/FbpdzF4KJOrDdVb5dKVcUFFdg1+YMoHJkUPnBmdBjfpC1l1NCgPn5OUBxz8JC+RQNPOWalP1pfUMWCgLTzBLzmYl5Nl1hDHXXn58s0wOZR85wDvmieyrHP0qMefvjfDGuI/25kSsBAtt7CHonKzhkR8Y1LVj90RjKcZ5Hk21+v+t8mdOJA7UHcM+mEnJUAelZKORT2EcR4oDgxePkbAniJigpsl44dd32mmR5M6ssLmEAGn/q8+t3uzez/6W0CccMazCCJf3VVY3FbT3WDWf2Xc5zBCI1c8WZ3BFYY9k2e9dX794Fix2rqjC7Et6cb5V1KUOpTzwYi3NtpvItbJv/+n/7hcsf/+N/+QGKXymzVpc/QPE7DKTWFFemuCo3KgU9QEhBcVVcaiBBRpaRx42jhsfM2FEDYs8pp6Kxn4NT09jms2GageDXGvIzUHwFjPd+rEDx5WKfsMIjTyVThKDczaBGap+Oz/VM8ZERPjC/SYkJMHzFcApdEOluonGEDb5l703Kp+igzAy2W0HxqfH3DYHiO4bmZ4HiR85rxk1q/B+g+O2C8wGKj2P3YIr38bh9bX2zd/7pA8X72tzYEt8CKN7LrIyMVUmjlsUw22Muw0Oku9PkDjLtLaRbO7M1mWsoo4JDNl/c0U6WuN3rTPBt+RRPzw62GdliatdNHR6rN2rM2WBw20+Wl0D6Nw5507FQvm/aYTI/nbHq1xDwagy1oU0TQDxtzmCvZXkYqQtq48s0dX2XD7uVK4iSLaib+eZih43ZYZoolQLWOEqmgKVJ35CAFWwzmUTvTjC0AuXwayblU9C/7xAoHs3x9GkJkh5mr32mwPtc3ZNgTAvssuQQQB0LLr04GG5MUGeKB1vc9hb8G4LfAXpnvwII9bTyLYsb0wjL2sGPVmJh5o/0zzaAeKwpX+OaQfFpWz4FZZA+IfshGIHF4A3xEusUpS5woJ/v66gj7L4XBMLgg1FGbEoORX69ypLeJz5v9F9i1SerEUGHzD5uc5h7NuxjHf+SLyPph3NwuCyz/Ei1adZW+r7dB1YQfgDrBZzu/iEDcf7TSkUJKO4yNcozkSnq1zkILiVHvNRKyA1VIJ3ElPKljUTomw0EOfFBhp0QIKSXKAmQz+dDfw8Znusi+sdxyLIbyva/I1PcaopTnhB0hX4sYNx1YdQPZykyZpBQ33pmyfPT5aOfL1BBsUGn+eaAHqngFA7JzPJpWfcZTF0ElVGnnngHDtK2z6AnFBwnaNzLtgREHBM7yiWA8Vgvtvt1/VaWeYQiJBtmWM8EdoNJnmRFA0nlrAOuLHql9gwcXnq4+1LWcI11HelrC+ZBSeJ88Hjo+tCv4NCpWqZYGeSHqG0FxDHmJfNHlvgIirNhNcaw3zgHevYDgxIcmgxKcBZfXQCKh1xmhlvKJOoZ2b8pX5oNZcE1w49QQ13KqbDUS3ymJWX8WUHQYNzBy8dFqT2VBZmpFrbNf/O//weX//eH/8qjpviJZX/mkgcofmaUDq7pB22mMRP3qWBkTUReQwEwMAEmgLQC32r8KZitRoA+Vw2K3hU1RDSdg/dAFoyCn86VGmLpjJxFvGRstE3ah96fzwXFU4mQWZI/R4ZJmGnCEKgI+wx8LYElYHQaHvm0dMBr3GaR1QmzPJy9kWle6YuppFPifyFQfAkm3xkUXxmSsnDGeYHGzaWYTv1ivIfo9iTUPWh4eSkPE5GPNJLMWmxpIO3IkZ0A+40SinUBbrw9b0uT63MfVE882dlTxt3dWnX/B2Hejy3UzwUmbmr5gyl+w7A9QPHvBCguzJlx74D9NPMKV6B48KXcWabz67bPRys3YoC41TlFuQeWT2FKdNph4fjDua50XoJcfl0493BoSpOrnaX2if1Oe8xrZzrT7cUvMUAchzShLutmTjp7Nsq2GPva2e0E8OOgNYByY9p2t8n6ZqGjTn1nTicBRIJ8DrhFqZTOdDWH1cqkOCvcwSiA4QS8yeAse7n0kD2fjE3SDiypDw70q8srVxwsERAMc343dORLg+KDpXhe/hwF7c8/abjy8/QOGduAoJI5GOrO9oyvNQeSGVyyffR8eX4aQXGWHOLe1VI7FbTJ6Y2J5ju1Nm58JsCRAsfUxgMgQlY3sHWsqzAcPSg1pOl/dOCEqe7WThyYaynzdlAewDfnJErZFxwuF3IhMkusLQmKE5ALUH8G+Gq5lQSNIst1A2h5R0dWdQLvtU0A2H1E2x2QoXqTmrl4BWSWllUaQHgGosLaOVN+CQGEYMeuDL2YjwFYlCAhFjPk1sz/LNAKfbC/lSleLGowwrOEk7UtmOIAxtH/LJ3i/aV9DcbMMgu423+TAKN3IzNhtvaihIIg7+2QyTj/InXMUPc5sieCLU1GK0C38hvhII3G+DCvG1m5J2hwMPUI1AMAd0Z47Acyp21vmRxAoKx0awaZP0UNcc36okPXskUKSLWzB2L/RcAA84aABwNw3sdYz65TP1187oc1BGx9BLVjnlwuxJrNYBZDrAFuOgvdAxixSlubB2yDEo1BPXmWjacyxWFLjDYOAVV7p2ZWHKmFea1y6bePvYQAUq6K7I2XaH/KjoE+ZuCmu9ncMy4vM5ugWq3X910BdS4hELPfUhZEPW6WvYqa85CbM1gc8jlB8Tjg0smRsf+xZpTkKITJaHK+X/4uYqX2i9GG8tHzQE0p2cJ32r7SdrPvfPZ/+3/8h5d/+qN/9QGKHy34k98/QPGTA7V3Gcun/MVf+OllxhSHjYLNqM6Bfo49DjGwArH790PkTYy3/j4qpD3Dwb7r7HMF4u2Z/J71ztcKFKO1Asp7u2djq2C9joleOwPlZw5iv4fPnnJSqAQ4z0G9AAAgAElEQVT8RGIYudUP8bf3jJs0EsMBViu8MQq2KUdrUHwwvZIlJb3LMHeBv8pO34ydahoFnulAJhhcTma2YRL8UCXn44ZVMCiTjEynEUitumbVY1O0VdIM0Q0orvPD32fO5eazhtjmn/W5V9Vhk2YOmI6bD53cuxAkJ3HiK6TVtaD4UQuOvj/XtGtiZt9tUPwY7D6SjxyxI5k1H9nj9+/OyHcYFJ9t93Or65u+6gpQvInlqY5rHR3ZIO2OnelOcKt5EV2/DU+U580YaSXLq89TEC0F4WqVSlr3wfTAMdpetNHT7hTiuiUoLjp3AO36sBKwJpstDjCj8/7yjFrIqOcNhrjXJ/WUanP2eZgggAoHv2CwlNpiqrKkYGc35UC8Tc/D9rCusD12Xx7KFY495QffWDo/BiGYpQb8kLlH247vdKD59etksurBfimnol/+PoJEyTpFdl2xs2DHOvDEdHU55M1Lo1j5iGCD86BNHHoHmytLrFR0uzL3DNwhsyptjBrBzqbyb5pNgIkS++Qs+NwID/GUDcCEdy72sXy+YY0uhcV5mbBdS/HJat8DLsvb+p5LW26QawpC54aMbIqnyKYgKI7AkoPiVjrFagdngCZY0nFYn5YqyNeRGBJAajU09l/a7QTrR1A41zCphGSUBvDl8GADPpi2XoeoIQilfhiDQVkTFuj3eM6Tr18ZKzmXSWvJYntV+/m73c29oKx4tSs31lms0RlYpWNh72B9Zd3nuI+AeCzkrJWunyteQ2ZsMHZFN4hr4ivN/WBh5g4yk0og9qsD+gSB/TBS+slhWgfwOds26W8P8iSCby5ncOiiBeQQoEN2CmRZP5CznS8FBXQMive9PjGl01bc1fOmBwA8E3zmuJQebL4aZSmDPbN51YGbAPwVAJiNcK1XPxPA9KIwnL29FmA23cmMES+d9Oy1xT1zJMqCYb0H4BsApq4LtacBpFLmBNgZMiL3UQRH9bBNtbVZmsSu9z1AHdF9S74r3kc2trr1YAVH4CRAd7MVVAFwzlIXBWPYt4mUXFLbQJaY3+Y9jaB24bv13lwfeXXZAOWKygIMXU75p3sLJa0qs0WZzMh+qzrpg68T/i/JYAx61jWxRkusuF2iONUw1wlmj7gGgzz+/ADFcz9GLW8A8ni22Wo5x4Mewx+cA9gfYGlXiZRRmWuwUNeBXcXADteD2h0IYFSmQgx/Bh4rMlllwWxPlCgVln6sx1//P//K5Z/90b/2KJ8yE083fPYAxW8YtH6LguJ/66/9YSu5MQLivFc3fU/5u6ZJytihAUQBk47OJKVwBHuh7Al6p9IVY4zf2zUExXs79b7Z87sxZn/3lF7oJQWiaQCNB6/MxmgrSOsqfSZTY1btpWDrxuLwzjCg5Q1hIBUzKVlhLMvdjL2MPDagPB06OilinKrDO4Mpu3JSUFyfq8ZG9oHKLOQ/gO1wh4JNVkyDSvlMJR8Opjs16cTUM6h4OMdIQxyVDb6TkQ6UYQA/+Gx14sLZgT0ycTN3GRraBrVgY+1NB3pNAi5jAH35dsDda0Dx+TyUrLpGIt3v2jPjdg3IfseWXTGns8XzOS2hyfyzDYp/zgh9k/dmUG/vJeew88sYl2gpqXOIbfnWGWC9BLFdENejelCmA6Z0VKf7UYCPbeMCpmXa6MHEFLjban9PXqxtHgEB50+HSjJ2Y4BmrTQAhqCc8Cxx4gxxA7/jvxdjvLL+KWqJO2s8PlNwwpwuHVjaHNTJKNMQ6eRLtnvZi15XO+wyd8SjL+p8py0joJsOs+p5gt7uAAeLyg8y+/DBbbp3X70LRvoHANZxiLv1MdOP4/d3wazjMsqDr6ivw8nPUifmaBr4ZGVTom44wS4jHxAUB0BlrFuWLagSKWqPjKyt0t9hwlS5uc7uom2DJOsrmJJt8U7Zoakx5yt9sVcGm+0K4TXd37P7s60EsCYXEVBKnKnpl07mIMrpVYciZf8VAAGURjFQHMC3lU4xRibKEGH/OKMx9kACQr4puV/H392XIaCgzY/AEEGaAXhqvgQeH36E2INKBrJruE8ZJuj+CPcDg2CeBi/BreEdMW6UVwBFECia/cvAVMgJAFnouwaJasxahkcDw3VtaT/YXpMpeoBf2Xzlg02X1ED0kCBlsF2V/JX1lKO0km/BDKZhlFmSJBmjsTNNpvrhdgTGQ8YSFLXnMHPGQXYJjvh7AvBmGRSWEGHwzs8yyFJNcdDv23dJiELmQIyABClrXOPLVUDN2e4ygis/pA1y18lU2dABDJ5UdlOq9Oh/znW0mf1F1kLN7adGjqCPqOuAoPisTdxTDqC+vAC8i0OdkSkCnWeB5OdnA8Gfgh3+5OcJWNDZrkH78NZkfncRJO3me5UtvCJO+fMiIE02rzLsvQxLHlaNw7Bn5EXf9wIGO3YRMs/sAdXL9rx+YORs/BSzUbmhtdQ7RoK9W/KRcwqWPG0MBCdynwVo7N54LEjshWKGOwjM8mexoGxuyKC28maml70+u2fOIUDYcZdaexVodWA39wEnNpjesV5o47i8i5rvanvAfgg8wvsR4HKWriusyN7gciPqjaNMjtmFIUcDv1H7sNZ+IxWK3g6LVjd0Bg99HGzebWxCz9h45R6JWuG0bxh0HfEKkScytrTFFCsk+P53fuevXv6/f/JvPEDxK2ynvUsfoPgdBnLGFO8GiL2GC1sVjkYItSlahkEVvTpaFNJ8dhew9rkpfN1IFGD9p767g+L6XHvWrHxKKikxPLWt3fDnO6iMeH8XsqNyrlYeORJdAc3aom3o46HAQDcsvRXuT5kRluZIOlkDqC0pPoxikh2+Ab/juXcDxWvwmFk8pvn1tX8TKN7mxLDYGSieiqXSHXNcdxhaZTwLUHIIio+sJ87XlJE1vLs5yTa/E0wzI+4LXPJnExT/TBA2l8l5kPg8KH6vtp1XBisHQXZD/Hq+v+fefgdQ/DvOEj83Dl/+qmIcbwmg17Zmc5DmBLS95pmnQfHJQ2cA8+DoBHvrzH7sdgS047koQdo57fopQCCNWYHicOYFFBc2bM2lMYiMBQ5nUtO7zRk0BwfOrQHDPHgzDtkMZ8xBCh7Y1QdJtn86YO0aHR/tK0omRFmDBvakvSX6SwFwBZ0SvLMDxz58KNKGO7gAxc1BtnIm1g9zTr2cSTI0t6C4geZdfxMAxxpobG8BxVknvOzI15d3b78C+Bf1xIulaYzSEqVwIDVw3XQ9bZg9IkGO2R1BcVn4R7bpxuy6MbJ7dl8xgLB7/REoLrYpn0PbnWCGA0R2cN6LgV/vLx8+GDAeeyb2UQabvOQQ2IaokxsyYsrSRAZJZiFg8SdDl36Q+i3qN3RZlmSVuEj9AO4rtf/3ZNoMFMLyH63NhIEC4J4908bPAN4BuEtXo8D03NszcIxbJQCaDBKxbIYA073f2qbNGpZ5ma1vBensuQTwtZZvsivlRWBBCkgbc8vP3d/0UlECAiZwGiVvLKP3AoBM58PlSchQBAGx3/G5Bf3wvfnIdpYBSzWRKc7ghW9Pyh0JOmQ3dvwXi3zzMNUQi/s+GNfkNIgL30pBceg3BlLVDg5gbwDFAYIOa/YVw/wptdO4IfzI7bbSw76ObC+/GDMavxvg55kgUV4IGSLGDn/vDHHWEXdsIkOTEaYOhrcGObClZJ1INsZsHpYAfgsel81R2Spcj5otRcY0AX8HwHmeRrCcs41yrkaX9Zt2hZxgbXPuV5dpBrRHmSXoPW4DQrOjzHR5bKV19PDQIGXhvRhpqhsGiDpLO96S+4WguNkHBvLaUxjUrCBelXSZYTg2s7bftP/sk4+p15pHFkRl3XC9o7+s1V7cQgQLKS85dtw6APDjPBcPClSAEWOFYAkA7FBwXItNJ/d2U0+knmEA7rWRS2FLUtbkk0U+2fsZjMWrY7cNGAwjFlZqC/LLxyf6QZn7G//XX7n80x89mOJ9r9369wMUv3Xk5D4FxX/jl3+EDZwpXpVKp6D4YKg1AU9lzleo0cfv6FAwGjlTGLxWjcWZQcPPZm1WQ0MZ6P0ebWtXYLPn67AfA0zFKJ9N18oJ4XP7+3s/tY9746PzmqA4LQbM+sVRVAVtVZlF49VQ5bW0RAYH8HOZ4iqxWWNTHco+mDugeObvJFuCTPF6SI5rpPskK6G9sxvC+YSJcanP1NQoGmyDo4dAbaV9av9mhqv2l/M3ONwPULz09b2A5/Mg8RkQDmL2Xm07rwyOZRb7eb6/x2+/ERD/lsbouD/ftyu2bO6zPVjFIdLROQkcr953Gyg+9kefsZG7rWbpfr/Xz927766gOBmvPLgpPG+6lnQrAYgzvRbgOIC7KJnih2qOoDiBPWVPp40VqUEKUHNcZ+QESK+RaVn6MAAcggGScUZHknUv/R4RmLRpUk7FMzzFnQ5c1F8lUO7gkzC83Zwh016ebenIXj+5MT8t1bjKn4AV7v/xEMJgeuFzMNGhr3FwKJnk/n2k+6s95r8no1AgG3FowwqrkgZXMsVL3x3I7T0gTOz/s/JhYL6fvOk0KL7zPAWjyV4+1m3FuPbU9MiaACvPGKEGgP308vL8HiVTgi1O4AOlh+pQSd87ClaVUKxyIsGyS2aj6PwMSiW4Nna42/QE4ZgtQcb64Bc4iQkBqWGf873BjKjMxPV6UdAGazjal9u+mJMEnRT0x5oUwJdEGwbKZO9nX5WME7Z/saXDSI77+sHFaQrLMCpwPfORVN7ZbWTakimc90vqZALpCUQFa1WAKVtPJiso3xis4OGo9rjXr+z7CsJ1f84Di1krvoBwe66xSckUp0zyspnBqE2m+AwUj3lU8LhkN34LPL1G8kBu8MJkpIpp67DmBhSvsg99myeYn2U95qC43gf9OK7lIeCRDQwwnqUrorSYl6swQDz2PYOuJgcgF947Q5x5WjlKwShnWTI7eNn3Zy9FxK2jMkPXj7Zd6jOXKz0eZEzZA8wYcihBce7VVlu8SiYhQEv7QfUqtlZhPzVsW1/F3skybAWKI9Cueyl9cHo8mnkec2yB+wHv4UgzyywUHANX2I4sP4LAo7fd7SbIP7N3bE8xaOTtjbNMZqA4ddnWdw9wO9pAIDqDKlGD3RjpXIPsi69KkccMtuCwyka0i4Cp7ePMYpKAABnyDoiT+U9QOto2zJeMM0ureN/ykFthoGd2XdX9pzzSMlzQsWMauV8XzHK+H/INdpTamBSjtkb+9v/9H13+2R/96w+meBeAN/79AMVvHDi9bXbQ5gpgrsU+Rj0pRLEnGTUKASX1pigkaXQQFKex0J/T2enabr1HhW8X5tzUCoqznStAelC0O0wYHScdm65UlDm/eifb2RXQ1IgT5tUKFO/PG5YKlYfYuEegeN5PMFZ+bljMLV11yx6f8p7HVKZQbyNzfc6iRtvimUP7OhOLTK2JE7AAnncZ8X3/tWcMipUtjGvUkSoDcFI+ZQN+lxU19qIZhA+mOFbFXUHV8yDxAxQfpPXt4P+DGX4HLU+n6fpH6fZZrf7PBbi+OCguwM64Sres8LN9uyconhlcWrplYFXDQaPTDtsGADlKPIDl5qmwzmYDk0lLq2R7WV7E2VAFLA/AeNhwOEQQjnfaKbugOPUZ7EU+swOL6jDb77PyDHRmabslcCVsPYJ2PASPIHq3G+kgl22FOpxkXur3qBv+xusIEGxCXfQ6swWAOp8x1u5NZlukS6elkkNY7LfB7oR3XmNNgsIOU1xttLmFFVecAbfOXDM2OOosn8usuF4S1R0b4NvXDDMfF9kdYncxG5AH0noqeDD+rETC0/uvo4SK1Q9nTf6oUZvscNTHp7/R/Y78PADxsgVLFtsSIKjkPgwXC77Y/hNQtvseWTog9qrvtwDKCJptHhhBGgWN+15ROaC+iAYkuNY6qJ37cUOQWdflG94RRpR9BtZ01f1nO3v5mGlQRBjuu6B4rBEt+eDPk/tzWtSvTR+RbNYo6WlZLFqCIJikCZYmKI7gmvps2c6oEazBODLDXU4ZMM6gnANTkEtDTXH6RwzK9YwVDqYoeMyplo2A37ErV2TxJIc7A7wBits1Dajd6Fi+JwharKs9EraixvKwqLegeAaiWP7LxVMAqXkmRzB9P9rB1FEyybJDPqJsUoHiKK2kPrd3J0uTANTlfCRYHUBnZn8xSC+BIcqC1A+DbKVvG4KBYxrAua/RBopXPZcq6cTrdJ1RF2Ns46BeAcRXQe/pPtD512wY/3yMkGBf4Z2VRYMyIWn/BPCaJaEimFeguGbTIRDoDH3G2KP8iNsUPAeAB4LK2Qi4HmMImTVjtlu5lZgdov/Rr8p2iLIn0d0svcSgfhxuTJmVYHHU//bZjTnNAGOp7FEOST/IFidWQZOsdBLqi+NAZWTwWZt5cLnrnsg6yayCnv3UCJKQTwHoC1EBg1Sf83BgC5x4v0OeMiPj7/7DX0T5lD//7vLjXz3vX3+O/fCzfO8DFL/D7M5AcT52iNpN0ru6AUVF7imt4gSo4ThTKN2QGYTepI8zw4c1tNXZcxFGgbSoTf45Q8g+Tg0xOdxTQXG2afbeft3smtm7ZsB4N/70PldPIX/qnTOm+ERFd+dsD0yO99wMiosxsWS19Pdr6mf0MVXcYAxuBbD7HDLoqWQae2rlRPS5nQZAmnPm0f0hTbDNerLLBitpy5n3xqtV+2CKYz6aQfY5G34vU6E99wGKD9rhelD8rvP2WZP+s3Ez09Wv6I3GI/bM1bPA8erV14LiW4e7AXEb0FvY3y0oOa7S60Hxo7bM9PWoi/nO5H+PLK0iYiYgQXDaQXGyxQX0Nsf+YwDjYHhbSviL19d0YJzOSWOEKQlhaKME4QkSKbM7A7xlOG7Sxfvcq1M9fLcCxQO0pOPqDO6ohzw4n8IAZz8VBLD2W13wsk+xWAC8vcma4QaGO8BhjuTbKrdCgK7ObAEYDluBgHiARwLukEGOlynYjd7TmacFsrSZ0iGvHTkFqrrtM5oPx+BWs6tyncdzlu+cgblXyJypzdsR4sk7slQPWdvtngEwkAP1UGMfh88ag/ApQHEvn/JiIBlBcQJPldWAQE+riy0dIMBRLDthYAYAQ1Dcpitt8YGRTIYigiSsL7wBxWPtOUDnwBLLE8T6bu3SddiBIFhMk35NbX0ho6SsqsDQTG8MdrGQjvq1wUdEUwmIy/72djZDaxcUV9+g22vJxkRZA/vXQS2AZ3EQp3zf1yxLl7BcJ++zV7iMZZ3oBNtRu7f7Cy63snQTD9KM2uFWIsqzWOLgzQjKOSAbh2xWTfEIsIX/s+eXjH25HRTnGvLnxVKMmGoFa+SAwVmQhSD4AIpLsHDOV2uriDgyQcQsO8EMK5TssEM2WRbFAmHPL3amQIHiOEsAsgDzC3mPNciDFrHvyNofQPEY2AELETb5EmuhLGhrV4HckWC1BXX7teq/ImguZYBE9sTUBeBecm/Q92IbrMS89o3XUJ9kAMd976gzTx0TsbPKUkM7rT8AuUuesg9sMwLYrzfyUkvJUJfzHmunh1VkYTEoWGe9hLYWG3MWOIQchkDkWiFpwWW9BbRSf1S/eG6L1yXn2Q3J9i67QoFvsOH5XTQsmeBRGibKWwGkRhaD247GmjdCRIDm1FlpZuQZAJLFzuw/LH6xe6RGuwQ0bTyHjAT72/fjh8vf/Yf/yeXHf/xnH6D4Z9pIvP0Bit9hIFc1xWlwUKDRYOvRbBohKkhMgWR0PxVHRCxls9gG9fpOjNCJ4tD39G7ugeLdUFLjUe/be/7RsPKZfMZsDFT5zcDumWGin3WjV9+h78/NIIJqBYhnwCCMXhOjbz3dB4Jey6eE6B+iprwM6X6lHDYO0r2Y4qkM8D4f7zCKao7a22eGrzinUB1hzMhEw1AYsrhzWMpBZZ8XB/lsAPodZrunttKIqmg5WOOCIQqbZ7kuE+yXumcPpjiW613B1fOR7AcorqsVDNPT/+46Z6ff+rN94ZWguE7B0ar/VkBxJR71zaby02c1AJ5BPk/KpODS6b9tH8Ota9f3624GxeNwrWyMTALrPgLshmNDh13Z4J6mG3Ups964H6RkIACeDCdoLIGSTh51fDRCnb8Oag/MMWHHsi4mDvKsuphuE8VBg8MY7YDi6VzL4X32TDrNAJFGZ5nv1M8N5AZghFqXsC2iPu/bqM9roPgFoDhr+Gb7kylud8ehmmmXxPPa3yypsmFbyppkWKRsrzlTHLZa2Gx74PcEaKMNd8j4bM9dsjlvlJodZN99zGRP6v2DTahyTgJKHFNlidreARP0ObIuPl6en55QOoUHbUZtYQKk2k6CHon6CQknpA5L4ZbNKZkZDqo76ACgNX2SMERnQFmu9Vb7V/2FXioyQe9gj2tZB7IiFRjvgDgDYQm8xCCwvXy3BaEgMqp00mxeZ37O5roWvMx3BRt0tV5m4ttNagXTE/EpoE/lbPoHDYwiuMhxULlD58EBu2C2u18b2QQcc886EcIUyzb1/lCWOfjnAUCA4R64i0BdlmpyNjn8Gq8pHoS0jcxRHyrFx452f9XY2CumuACEvR8aNA4ybgRcoHNmgGksIUYPg0kc5VO4vjZ+oLxZFgH2GM/cqJ/Uh8ywsvkxOVD/AQC3sinUqai1DBAwtKf0AeCig+IelMBBib1/igvYfDIoxlraqmNUZ0GexP+pu/3P6uwUh4hr0veXNZ3llcLlTBkiWSsKuONRpaXYlzS3pOSLPkvbyGcMeAYZ3hZccNsELHKUFwn9zoyw8IeZTebBTC2vkuVIkEFh93O7Z5Ai7B3uMQxrlYvZguKYW67LkZFdtdE530FwH2po22deqstk5GvsU800wj0o7eKHt0awK21X0WsJ3Acr2zIDR3wEM+LjImfHmFxKUDzGlaVcUAYOATvI2jgINMBrBAzqwHEGEDi4nUXPNWHvt+ex7jzOQgDhwL77LTLFf+7t5cd/Y36A865t8PhyGIEHKH6HBXEGFKeg9g0tjHEqHH7Pn71WeDfYCIIbY0dB8Q4EX9O9bqDNQOQU4qHUVuBxGqdUfQLka1+nhgwNT0mrOguK6/NWoDhTe2djo2OwUYJdoYVyp5FmgHg5F2R/0NgqrIAKJoHiRHGTfL5hQi1ZT60TW2UUCp/AMNfenkG04kBJJDVZWc14Wq0/fg7HQcD5YcLmALg6n2Uo8JAMGAAeNc4apb7CFBWf1xnnu9NQBZqeAMMDFE8j5ipAdlfoHMGDdfMDFNeBvAIUfwDi16i989deAYpfA4jDTfu8kgmz+9fPHMHoM+9WFtGwKnOTzgHu2eCWUzjv8zcGiodGoDPhDtSnKJlijHFngcORxyFhKKWC2p5gj/LwMC05QKCbIIEC37R1up3Ud/aMNQ5GJBxaHkLlgFE4RQB0wCDqwAHtGB3LBDfi5fY3066zRm94ra49xWYjK9zusfe9Maa4AeIRQB9Kp7w18MmY5NCnZGNiDKqmr9oErONLhVOsrWJvpebYCZzfBIpv7IBx1U7nbgVubQxa2nRjLdu87OxzJhvpzL6d7r+M5sz7qQGWBDKSBAHWHMgIF9QOjkP0DCD/YEzxp/eXjw6IB4M8Dm8loLJZ+2SmB5Cj9h77qP4E16rtSYI+3mZJ5+da12tZZoB7t9uqfo8L46iLHLV0UXakQNMOeE99jnjOZvw74UT2oO0lAxiBQlVgaE92dD+rtyX3fBuba9dff8/oZ/QsI8zgLCChQbm8JuYRQ4YVR9lE+Vn3WXmFt9CYPDzPgyEjGOT380wDC+CxVJPLozhY0z8HcMVSKbZbkcFS5xpQjqnfsjcnY9Cu2W03gOKcK3+SB0aNJQq/B8t+W7s6xHjIZzl0c8MSh1QdAmzYBBnbhq8Xh2nGIZrUScya+uT60zKpwBBHkIylyKwEGc7rMLnOAxeLvVyr1lm+LIVhc9pKx6JlBcASFOcZBcos9jXL0jtRn3s2VsNanjgdqs9dzmgQVgLiPAgygV3ZjNrmDSgemBADRirHuCf6/ku5Fixj6PGLB/jxfKwTrF2zIYpBjmdFibXInKE893WTdhI6oKx46tchACn2aw8qaL/t0NkCo/GSlKUFvSPASYKiiBa7l+xoa5cysznvbtPFWrO+A5sJn15K5SDIV3LDdFUC1oFRIOCBgAFK62BsmGHnIHwc1Em2t69tX+cBfgujGyXHXjlwbnLH5irHNsD52nSFG6G0SxzM6VgHSs9RD//m7/zHKJ/yAMVn5s7Vnz1A8auHbHvDChSfGV2zgzG7gk2DLgQ5FTyvUxB8Bor3+/e6qO9mqprWcKNRQiHVDZ3BwJU0IBokKyXE56lzyc/YfioEtmtmfPa+sT99TNkO+6mguBqNs76unu/CfoPvwekbAOxkn6t0H5lQA+OIRvOdmeJp1CcjeptqeGorCKgetlPeVvOHwVHnimM7BcT3HMP2Xe4pSeEzZWP7AH2UFKVhwUwA95jDGv8HKD5bAw+m+HZU+treXkHhcD4IsL//ToLiD0D8lBi76aKToPjZkimD7vyCoPgZ0HnWNjJZVjr/7Jh+u6A4wBSWTEH9TTjvrCUOYNyAaJRLgf1h+ixA8TiYk8SEGShOkI4O9BDUF2Csy5ERkCwW28buSj08BlRWTqk7kVKb122ryALKAxZjAlViqXOnAMSbt+/wvAiK2+/2vZdV8fRisnbNgZNSEMEmBwgOJ9feYYy0tBGolzOrTWqGh2c62kyl2z8LFF+wwqcA2DVgdmPsrmzKs/uH190Ciu/d0/2V4VpwGar2b4AvVmYIB+g9+Z7x2sFP7y+f/MC3KInA/SLlRLh3bN0w6yLlgjApGSzy9URgniCgZEQAMMTBdLyWe4aACYFWghvaX93LTL/nOPt1LduwB758P22ybWqVxjZJl0H3KfeYBqLQkVrXCoqxr+ovTe22CJrNwOkBCFzs++GZCzsccqT5NnHjChQnMcyzXILhr7KpyzCuEYJKxvLmeGMuw+9qZLOUXQEi4R0AyntHR+oAACAASURBVJxlGrXEGfQAQF5lnJJFXiymZJNvZMJSHpwHxYtoxNUyzqqC4ggeVF3vvv6yfTNm+8YH3B4grnPKmtlaasyDwxEEY6DY9r3JAgPEiXMw48IPPMwSE68RXI5g7rC2I+BGsHAF+PNzEtJm+3FY4wKuZ8ZKBnTHrGUFrSl/dG+rLtf2McCiWAP1rIL72lbW+k7WtoyJl/+IgzyJAXGeFRSnHrdrza65XKI8kQeGIuhB8DYzfwUUBxqfoK9jIhGAMXYysyUccNZAeew3rpUVNsS1Sqx5kLshN7HFCODbQd6RKYAOD0GbBPgDII5LUj/5gc5hs2mmB4SGZAswW9+Cux6YgI3EgzgJ2hcoXoGGvCafiT3rY8cMxdAZDFzZmwm8W0+9GoTZTRGY45zaeHmmjBP9yhrTMi1OmIhyeL/1uw9Q/Frbae/6Byh+h9HUmuK//ks/HJjgXZjaRvBFHxuhK1cFn7WGEEFm+15T+0wpULnwmdalGXuIm7Z3mW3gKcPaBrtW27oHBs2MIFXWNDwVuOY9auB1ZUZQfOqcSGdUcfRnpBHV6jTx9ply43fa3jI2wkuQND64DSdBcTV6DwFwsqUE2J2VOGlOXSrfzhIPxtZNcN0ZUJyCPCLB6KowxDN1DiM8OLgxLjn2cUWfCxqENNgeoPhmV19B7t4HcB+g+FZJ7MlBrurx5+cqmrOg+Nyh+ty3P+4vdtLRCIsWOD1stwBc+vDZ/atnHoHivraHkhTwJBIUp7jgIUw7vexM08EeWAQCjtqnz/Df8zmERIM53cqnwPdD+nc55Thg0wA9ZYnzoE0epORERHNCyCIXNhY9LXWG4QjiniPwatVft+ECSCAw50Mtz3abKhjZY0mHmJRgErod96ZAbGWGs9YwVO3IUAWwBNDa7icj791XP8h65LS7jD1ugJUz5sgSD0DctXyWWEF5Fe9KsD3V+YOtIOXePA25+kOTIO2Gzy2fIut3ZmNO7c4Ggs3W+dnNf2TXrp5zi8zYB8WrksB4XUi8ADGZPWG2lx6gh6DSy+Xp/fsAZgCiePkhSUFPgChAAu6Vwh5j/oVtTOCn1swIMBAoxn6I8j9xkK7WEPeAjQDn9rye9eElHqJ2Ncc+xyPWYbdZp+CdgG4dtEv5oIGpmU0f62wExZHW76xFOXdq1AdjCZIEmr2W83ggZZ6PIO/X983W3wiqH4DirPsdpZ6Uqe+s4MgeoVzP9SB9ByAHsM9lh9SGR7ZK9WmQtyQlvbIylyZ3cBbCAIo7SA72ZR02C7l3uqb4aVB84+2EmdgCKIs0ySyfQlDcP2BAhjpHCE8HoHifW933+N0CyKwdrkB4ZVQxgPz11z+5vDgojsOpQ52ApexAbYCOr1/7YZw8xBlBCTD9KSuYgURA1Z8lLLTEDXh4s8xz6kgC4cFfG2VReOvC6M29nkE5HVtVEmgN9TD3VtZIj/cSXFZgPfsjetk+84Cz1Gy3dUfw3ccy9qb7vcwOkDPeYB+gjBTBV7KSB0bzBBTnAY7q0+B3rH9tB+W4MpxTNQt4TX+fa9PaDfCXDWCmN7IcKJPttRZYQeCKa2LMhNAAY2bpx2Lz8fVyd8DYPACn8p5ltRigjZ9+hh/XAtsZ+EWC4hmM1SB/rIVaPFIaKEgNGqxLM8ZKDX3wMcF5K2ZboZSfjYGXaYkMF+4lDyy5XkL5FO7NBMUfB22eNbl2r3uA4ncYxn7Q5ibyuTig8sgY7obWzFBxwdtKk3Thrl3ce6caK7yuA9mrZ7GtjGBBRhXsqu2k8dPbouCzGkj2+8C0WjB69J2zsepA1t5Y9Laz3zkuwh6o1GdX+yn20jgLQJih2JkzRxACzqSYAPGewWFQVkoOcTmRszlSULrPzd4WmM2RGaD0Un1MRUshEirzLoZMBRTmQDjHZTYv3SmB4YOWQ+HCUM5x6s7LwplR8IdBDTq4znbvkQMZbzc+ZggZG3EH2XL7I9qJp/tqINfc7LL7guI2YcfhmCPgsfajLITbB+sbufPTiX6ef/EDFD8/VjdceaJWz4yNNN0vKr9TG5wrj7IJtqzkVnvxBlg9CThTfqYMJ8g8OKFkEfV9W8whlcfaNIIeRZGUxGwJmnZ5nrJd5iUZSUtWPUFx7BXcWuewwOkEKM7vvPzDh0r1JrDn4LcctBmJvrh3qL9ZvaXD6yox6ncqA2t09HEfD6TjU7jG1PHLN9CekpTtCnzbVTE/mk7fQG4fkfieDF0HfwwQkhrLtF0MRCSjMp38y+XyzpniALaTsOFpwVGT3J1pdR5ZY7MOtUNb0Du8L6V6BmC0zidnFz0tZZ+lVup2WYICpQzLl8xj+fAs+3tyXQfFj2z7mlP0ZbPvFyKsbBO54KyynDxT7SowVdvD+h6K/YQAEg7Re35GCZX6/QkT6/VtK/Xc/QthuNp3ZP1yb3AtaBSEKeo2U+oT+ZoxW9PT3Kt8Cnb9GDyqNVYlUnQ4ACoV0GXvsiCP1inm3tGfWLzBQOS5To2Bam1xMElkgmdINMKRPyoOcItNUYcRxkZJgCrYhMO4BXswGfPC5Kx9BoYoSwdYGxwUL+lRflv0a1g2s7Uv/icDj0LJhF0u7OQN+EYwXjNoWP4hWKscP3vO9oA9gNy5/QWEcpmWh2myrBOyWkx+AQwPQJy1eqPMQY0TZASBQAKQUvEhv99uMQo4kW2zvb0JssUqTh+HQfkKAnMvKNCqY8BJTd8v9MPgh/max10OuIZuq2ciwGzrFToRYLjvdS+dhL3vZVOeny5WRoX7Q8l7nmkVoHcGhHJRhgzUPRst8r2t7GmeoxHgp0y6eJrRH9GTKU8mdl7OpwDdg96W+cqAjexVjg/BV7K+7bl2yDDkXuAhPHPLiQfYYMyAyKA25UmMhy6XlH8SMKKsQND+BeVnfMH2w0xh+yQOESWHuk2TcjVIfnoYN7Ul5zIxDsF6dH4BrUdXQ2UnhiLzzfZaW1Dfuw7rHeUP92IE8APwtnd6cCZK3dEWwrvLDqF8Yp1wmpLEuWiPlRyDjUa5TLkdS2UoVVOYk+rQsD9ifAb4wNsWgYLQYRogYEko2quQoaXbuL9/83d/8fJjK5/yAMVnkvXqzx6g+NVDtr2hl09RQJaKgYYAHQjILGyRPbB29V0Hmfe6cdZAn4Hr+n7tVwqRMMSYEsfonCrn/n41bDvY3fuh49a/OwK1+f1qrPT71fgt35Hoa/aUZlPYGGBAKOPJ51xVdzcwRYmp8FQQnW+reSlnMqO3eFFEekenL9uwcAATxIhndIMK/YFDGf6S1OCm4Zg3V383fV2PxS4o3iYq59AZA/HPa5eF8lRW+qzPw2euQvMNrhj78LHu5HDlHYTI3R/x5UHxc6DhOMaf2+27A/af26C8HweA3e/fAxS/31hun3QWlDrTBgbKFIM7y+qctmMA8xYt2GBZi3rdSwba9Yv1LBDvLVZvamB3oz8rwJvjMTDYOlBeSpGufbyStVDBMkxA3Jlr6C/BPNhpKKFizj6df09ZdTALjKONQy/TQed4SJVujHH0tdDgBOOGPmA8aD8UwB8XtTI+fXn056vdhlcjUJCgeBweRRZt2oGvX13eepkBAOY+jaH/33ZQPNibdMS9Jq+nf/MeHHTHsirjKpZycnhJYhgKfmvq0xEovuBj1msTpKvRO2snj4H0WL+NmKLP6kCzuPXzfdHtRE77Mhg0kWcCbg/va5cu5Z7sV4BlH/JQc3u0BZJenlk/OMCxAMl5OK2D4lEv114LlmGNl/1tTLkEdqfBhlrzlBMd4PW1LKUmExCXCwm62E9mF3Iocn9IXVf7zEBxsPMI7RCYbDWcA0zP50WtWr4TtV95TwTpou6s+oO93Z7BESC5guhOPIqAGuURzwawNrB0RSIoEwa49jnHLjpwtA86qKXjSNkyk3E5HiLrZrIqv44smawjbDhiZK2MvjMO3aNsY994IJ7Lr2CCv3mNQzTJDGd9XwQGUToBs43AwZoprlyghYIefIcdJR5fzWTWqP/GGuKpMyc1xYc55L6Sny5mk6wFCZVz56U2DDxFphKZxK4fXz440IuSSfzPzg54SUA8EpFTh4KZDyY0M7QGLCHk2gp/0KwmLVGiGR5dr1JWaIzvjL+v+jEUXklM1qQOmeZ7M84BYOYGs674LmPE+36U6gAbu0nmj+OitkQR0CQgH3o42elo+OXDR1QiIPLN7CyAqRX0yOwyvy2eK4Eo6Hv4+M5iDiLBcAaJyNxB3w3yrsqZug0VATL1s0Plw0j0PiCwkgiBBM1S1ohOBL6D8y0ywMfSTH42AAP1GBbKf9XLwLOQbcI14A+NEl1mG1XbBCNIvV8Adx2Ijj70fwkd5ftKJ/gdA1O99CVIBpgLrH2Ux7Ga4j/+4z/7qCm+GenbPniA4reN23AXQfGf/8tfX6x8CjZ5ba4u7NXByA0oT5w5MSkMmCbUWBN73TgycnjvWVCcIPMgwEVRKOjNsRiNmAoEzBjg3VC3v2fg+RQ8PUhX7n08UpSD8lZAAd5esktg2AfgJ/gCnd4Vm2nDGk+loUqhVMFGxKpB1Y0eZepTOKvjMbPTwv4fnM5Yz+6oS6riAIrLc3NeZp+JVlsFCKbzOnMI9fkPULyJgAcofgfR/hmP+BZA8Wnawmd04U/RrfcAxV2chuzfApU3MsVvnIMVCL/q5y39vwoUFycGXgf+l6qSrHH5IPWLyP4BHKczPfwk4E0gS5ji5ux7am0dnoTa4mBzGUMJ7Fcw4RwQM1DcU5KlvRMQgnacl5bAH9VN+XuYTniq03/Kze/Bxv43WUw6h/OyClU7FTYaGPMAAN94thVtO8+CivrfBiChJAXud5DDzvAIp87BJLsm7Q04awBCChSnLaX1ODlLY+B/fubKko19FHCfjfAEFJ+B3cvt15mdjfU4+MJ9jklybw6zru0BZNBFchC7GgB4XrvDgNc1M2Whh5/heyH3ju0V1A5GDWEppWD7KQ6nJTOcNrAfIskyOlEr198/2KQhObl/wp6n/U/wjsACQMxPfiiu/4s9xev4kQLvyYaNyWXgZtybOBCt+zKUAsw04brVaalAUPiAzAghEz1AfO4llnsBG5egFpiSzLzFOGFfgcGMgBNLQvjeks8IgpGhOviUApKnVAP6lUEsZaBzXDZzpYQumUMC9elr+SSMkO/KP+7rHvhejW5mpTg5JbKBPtnhm5A1eFXJKWeVExCXAB8DffU8ZLaA5UsyU5WayTXaWO9n5cPquiPf/FZQfCPLNoB47owCw6kTHAgHQ9wG1Q7OJBDnQWMLhj0/XZ6ewBA34NcAdASDUb7D/tkzWJKVZS6UPV4lQSrYxPnT9aJBLMqSoe7/XgYVBz6BVSFjyX06P33Pc/VxPGKRZZbXsAeJ+4QoYrk17N3QkRP7Iff3BN9R/c7xYxsoB2ECBRguQXPiDq7XyUqPDBVsrSo1l+oi2yAEuGDdD/XFJeCZcrdnsZGW7u9GGRgC+YONHOsTe3qUpgkiM4gDoRX9wTOx3kxHQZ9w/bnNwiBlrIEKUKZki+BtZbcNiiS2ijUry7EE9oNXa0+C+U+ZlzZR1xAqqyKxitlALWspy8Aw84dZEqEPfut3f/Fx0OZSEF//xQMUv37MNncoKP63/tofpmIejAkKoglo2x3SDorrCwejYeGc9QYeKd7ezv6O0iuShiL98KjmBBRXAHrVBv18BXKnomwd+xxQvPdptgw4D9PxgLYZSsRk6RR1RoRZPbyjgdPdKQyZOnKGQgB3OTywuZvxme8Uo6BxtOc7YMMuoAdfhiJBi+n6bI7YMFcHjO3VWhlAmP78Byjed8cScNlOOJX6LEpCm+PAG+9pXUu5GoGjO8jd2iPHbbvT6654zBcGxR+A+BVzs730FlB4o2dlGT5A8XF0EnBbgd52+Q4gzvuHeaJjRDso66wSxI42pANVB2waiOZsOHfC4Lw7q4sp4QbsGdDGuqTBmmNadaY6SzetbQYQpr0yKOqoT5pJXFGqQcHzg9SSFWjpWVuNLcsSAz6swXQtoLwIGwp+AyCifAZcreCRmzzBpjQQ/RKpvwpURecdUHRAzwlNIAzk4ZsBOjkxjOMhNevTCU7gusBOPB+DviEUpFF3wsKZgeLx7EOW+eQ9AALJ7u/vr5kb21yd2QSxRj97I7DyXbr+VkzyBSg+CzD1F+Ea7hvUFEbJBLBFHRy3EgFxcJ7XRLXgkxxSCyALjj9Ye5Fp2GvQTvoCrBbrkENC0IpghzOxB6Z47bVkTMrc8n4NW83mPAFpbKIBvCcgSwB8O3/1RCf1GDDrLL+qsz4AZRl8gMyhDElALJY92ctZRiXqPSsobu9gWRl9To5f9KfGEQC7ZrUyAJb7jYCQZl4KKJ42O4MSvYRTW1gDKB6CP99JV8MyeT58SKCe8mvrH4BBmduygeIM6ll2S9YUtwBgyCjKvTqUr+qT52dcPyqTNrsyPtgJQuktZ/zym0HxQU7m4q8xit1EoNSB59SjFTg2IPP55SkBbgvavH9vgLgdqolgsgd3fM7ABIdsAmiJ7Kw4OJCHA9qcKvgr6zEW/gY4VVY4A16VaVK2w7C3RbeyLEatU9mfTW7WM4rIoJ+x9jyfBTuiZL6C+AjCA6xmOR6PNcQZCxVUizMSOijOwxkF1GbgnXtWM9NsrVNmZ2A9AWdMv93nQKvU3xZNLEs0gkuvcG1nu5sNRbnjN4kcVrnBNbwpzzsIJPqZk1JiHYvAy4LcgDb4J0Pt9QuCs6E/Eohn+RrdiFE3n6x6MrL7GrZbstxdZLMRe2GJr6F0VYDxGJpyDjhvNh6Z4RPtcn0SNhiDMDZXOAgUq4U6xPXi69eX33wctLmSxDd9/gDFbxq28SYFxX/jl38Ucl0djxBGcUgmNzEVwwwU5xtW351RqNd2TUHs2fsVJHbDSyJXZ0DxozYffd/7cysozrbzeTofKsCUbaVGXKb3Mk8svflgGeTfUlNz0/h9py6VrALh1GiR0lTtL5U8GKfQHbH4+CPA/Elaz9DEDSgez3IDCEbjBhSfKq9a+1SU2BkNNtpjlUfDHqD4NTv6wRS/ZrTuf+0XBMUfgPhnT9/nguKzkinaqA1osmjx57Yj9fYCIFs9/5b39j6t+jj7vD5j7e8akAGsG5hHI9uerCI4DyxtwrrFqvziu48B7tmhms4QRzqv3Yw6qUgNZ+kUZx2FQwuwr4CDBNS0SQEKpMO/YhMz8yoP1gqmnIBD1yxod7n13Bqy0jTD64K6uQpGqP3DFHcC3FwPvXQKDsB643V6XYu7Dcg64bQ14Kwh1bf0f707qNLhzFaYNCCCmR0xmAvNgrgXU7yav7VPFhNCjBCgQZBMg1E/24udWQZ7bbsH9uc/rt9ZX1NbbviwvzOAewnsJbgioDiYj8YQf3FgDKA4wPI8UNPBFgPE7POobxvOfAZQrMZwZG7M+los4PAzmFJuAaAAwH39sbyI7eVk+m5LUirzlPIF9quAFWnTRoAjmaRoIQAW1OTOIEiApAkoamcIEAeYkiAa92qQash2t/FgaRSC7f7C2kQAiOVwQYJuACaxL7zUSsgAgEHwNdDmYuVq+SSWguBzOnho9xnIlD6fjJ36grnmW3mmURfC+ncfQgOBSSCK8bYgY7xTgylDUGwS3Mq+ewYLmeKvL2/fvPMMF67B/Bnyq8YgsmK4njQIp4zrGRfjJCB+Nivls0DxFPDrICGA6ygRJmW1sHdRpsFrhnvJFOz59+8NEMc5HABFIe8dFH+xmtYR/DK8I4FSgML2D3NabRqDVOEZ+t4QZnXLlmHb7PDU8kUjKyzkKUHFKunFibwOENc1bc9EWR4J7Mn+RAAR44l2Qc72/Qy2Mg6OtfYpmIqtVRluZU/gutwzzDwJ/W9zZuOBAKRcF9k59LlzD0fmjzafDGmMHbJPbN7yzAbpN0s65aHZYs8kgJt9QbkPHQcCvGnvEdyO8xZGHVa2gcv9kMgsteJBMQkm2gVWYxyZC5CNHS9KWRiyjXtSmeUOvjOwE6WbGOTw/gxA9UfPWKqyS5KZJzqepoytEwXgw6CSKhPI5LNrrC+0HZglYXNjZ3L8nd/5qw+m+L7BdNW3D1D8quGaX9wP2rSrMt2PgiIMFQWeVyBwNxaGKBMdickm/9yu3BsUH+zD1t4BZI4Lv2lQPA0MHogzea+OPZVHb5f/Dele5VP8WTCmyAuiwqPgzPFoLHEI+TVIvGFGhTOQdwhjnZHLBJ0HozPeM3Ei0+pXQypA/8Dl0yso9sR4MNPAWG/OwZLVNTHc9tZBjW2pRjRTRvBRUxxmw2kCNVdSW4O5P9xMOxQv3cmc31AQyOEDT1xAUOvEpV/4ki8Aigeg94U79jP5ultA4ZRAOwxxDtYDFK9lM47FChSP+qlMp40xJhhFfZUAV4DXypLSOaWTyZqm7jA5swgsLvubBwc6yOcs8SgvEqC5A3+Zsl9pvupc0RmuNGHpN6PI0hfUWWYZAGGIEpCbi+RhD6ZTG58SsKdGJHDtzmGkcKuOVRCJoHeq5QDXfK0HY9ed4GAzwQTCcwngAcwA6xyAQNhL8QyQChJpAot8YH43cDw32jScPjB4vd1ngKkVU7zZI7pWd+2SBq7uCsmd9g22ozzkrPyAph6DR0O7YyrY3E402GZrBCPP9oRnVJAl/nR5b6C4scXjMDmUJalDbC3TYmR4AhjjGiQoyzlTG1QBXK49XBdAqgAgZI6y3MgZBaXgsI6P2jAE93J/BmuT9WVdvgRITtbl7N0KEvr8BFucABFBPZMdCk5HuKRKcoW/kdZagI62ybgH/dku1y5eDsnLiuClCab1oADLrqi/Ax9HwcMdUFzYrKnvbgDFE/yjHJvVWpa1DUAWoB3+hXxgQMDLPOFATQdu37xz0NDXIA/YjENHtYwK/LVgiwcImPN6AIr3oNd0LZ6RTzIGtafP1RTn/B63BcEfAswsmWLr0MBG2+sExe2cjecnMMS9bMrHF/EHySh+5YEwL9nDevhe496ew9KbqHk/23PU0fTBOb99H2gQ2Mt40TshkNxA8dRPOhkZ8CrjrcB5kZ+SYQ0To3Q05mUMrPl4htxzPSlOuqryHkQroBvrWAOMuhcj7orxE4a0AawWtLL1DqycBxwXKF8lpLCvVWZhrAPozxImtQ8IimfJG2GF4+wQC4CgNnnK65gY9tWDCS1DQA8fPpTbnDOWcX0Fu00DLGVbRNZCTC/eO74BQ4SDR9WGc7nMfS/6huuxdJwcwhnKC32tEk66zBJfC1FlbXe5QzxJQXYJjCQoHvex/NcGFH8ctHm4hM5c8ADFz4zSwTWdKU4hbD9V4fAxanzMHk2lsHrtnnG+et6Zbl4DinvqRzhYaYhJiZj+Pra5/5wB/mfamoK3XdxZC4PyVYCYZpRISl7bx6Eba/5ucwonoDgjrckaimj3II8HAHcRxT9gP9GQpS0IQ26MhA8KO5Dt8kWlRQPqnau0lA2ZJtEpBcWH4Z8Ze+2zpaEm13Un7giPhYGg9sfjoM0HKH5WinxT130JUPw4UPFN9e5n7bk3g+I0ug8G5CyodWs7+utX71s9/5b39ncs3zlJT672jqB4ATbC/la2uJRcwGNZKiGR5kofzvTpOFiSNcWFBQeWLlitZIuTRX5JpnjUq4w0aYJaOWZSw1NrTqYeaw54Ot9Z7oVMcdVhBIZHT26Gkau9QtuRoKLbosHmBuuoQEm1xWjLOWgkh2ryd9pbzigPNhrmEM40mViwvwIUN7BqNHzy73T0Q+9XWHYE0DfB9GmQgB9KUOEoEy4Yehsygm6kRFtoLGaPN7v9ajt2YivNAHiC5Ec2EBu0lDMZg8D41tqNPSRBiXpnlBaKQ2jNGTcwjLXEDRS32sIMNIHFiOe9sj0loLj7QsEAZBkdZ0ZLWRRM2Qh6K4BLJjRAajLzo2NRMqQA0iCt+MCcOHS479G4x5noUYvX+2Ulhax0UJQTsadrKYKZGnAgS5jcBPU0cObdGQ7wk2YDZSmWJTaj7znucx4mxxIWbNcA4KdpXzX7OS8YeQVzGiguJTJzawmY1IE7yDgATlN/VRiWOWbSx9F3EXC+AeUoS/NmCoi7rIt64g4gvbVDg5Up/ibL+bC0Bc47aEzxJhOWMuMs2H32Oim7kMFeZkR1nSi+bcqAw4BqlUayAzSz9JEEv8AQx7kBXjLJSqlYWYoh6wBrx3VIBOWIgdh4enYJyxtFrfHulw+Bm2BAcw0z2DoAx35gIsqyuM6jHbDQqarHpns0AXUBuXXPSZsy0CegdMlf7GPHRyxLQfCFan+UTkvbpYHtkRxCVjh1uoHO7uVrfXKp3Q5MBnu7QF4JuCd5rkq3Kcg+HvBo9wFTII5F+UeZYevAXsbSVv0A45y36CdZ/Yxi0I7qpejO4FvoY9UpT1uG2MzF2NU44FTli8692mFediYY4bwD6kjPN8GGqoNJS64Tj2GAlvYS2lVzoM/29evz5ZI3rKmSl9hjCCZlxhVlvq2FVw+m+Gwvf+5nD1D8c0fwcrn0gzZVaHVQXAHWGdjKzbTXLBUaysRY3bN6T7/+LCgOwVDlU+xvtoN1+Ho/ZkAzn1O22jbF5ew4pFKSSK46ff1d2r6VEO7O5gjWwhmkEQ/dF4wFlcMi9BJ7JnytjkozvGCk5gUjlzyU2+AwhmDVd+CRJYb53fhcYXIpxpb4eoDt6UjJ4TPN8Zwbv9WPXWW3B4prNyYLAgb5AxQfh+bBFL+DaP+MR3xDoHg6OrcA4v2eQ6/pM/r//br1LCi8qlRzNJIPULzWwzgWM1AcsBydFveplOkogAAhvRGgJvsH693vNUA8mEwoOQBWE2qpwollyrgxeHhok9s5yZyCk8LnKTBAFQVHcQx0d73XWaW7a6PRm+io6e7ydzJ7LJx3tc/ApjQnEanfvSQK7UMtK6CfqW2VTHJXL+EwBuiOMQBwaEAVwc+p+mapBBIEeD5WGCnJ/mp2wdJWUwZpe0pikQAAIABJREFUZ3cuRVGx7XbB8T3bLL5TwKbbV0tAW/q2WQMjzj/0IEHrtArlk4la4LfK2O8BpfG7uCPYvllK4cNHZ4W/vDw5QOZ1hb20AkotsE6u7St7HoJNBuSMpTIIoNpzDaRM2UnyxQDwFcvZAV4BJXJQYo8kiBFfcK0owOrzFECFzgttyIgYZHkUYxnbP7BoURKBbWZtX/d5tKwBG9aA9nxHyDPfY7FWVSZ4oCACMlm2oGXaOgDpmRhAppmyb397SYEIgA1jQOCbh3WG3VyHlBbw3vcZgfzN51J7oZZsBTQhmLa7K9s1YYMPi33YIyPjPWuCx+GYMzkGYByySGuKKzOcJQz406W3BBM34uME+WdX5BwG7ERXSmAX4KGU1lAgeAaKSyNUZqgmtmwoHiyNfYy97Ps8wPAKfMU+j43DwIf7/hJwxZqM7AU/AJUHdwZlrGVqKziZuibXagDtbZ1Qr+s4K7DeGdwrDIRyuwfjsWwDj9CMCbZDPiPDvijrNUcJlkZ2CMfFnt1tGi3zon2xtWt71EHeXJeRnRX2Dedu9IOBCet7SEpjWZHqJ3EA7NUEd6OECuYYZxWkbA+QnkzxYR75EGHTQ67V870GORntmmkVQfkB0N5sKNpiAIdh9khQ3Eq+WGYfg6cpk1GWh2QIB8Ivny5v37zNccqDOIlxxVkr3m8sPLDs+T7JgMNreLZIsdM5D5px7SOZ7HwJjMhnsD9HvA3BAOwvs8ce5VOW0vamLx6g+E3DNt7UD9qkMFXBRycl63CJU6BPUyB35qhvHCypr7fqylGUNBVRSw3qikcVy4wp7oaEHeDAWmOMpOqhK6psZLNTOOvPo6mZOUgdyNbndWD+6J0E+rtCTeN2YIqTqR3RRMb+GGnkfKtBtDCuvF17gLh8V85MZ5IMT6mhlPS/jfPWBhwKjIAz0qOsZSumuBr9/qgDcGB43Q4oDmU0Z/vkGniA4n32zlQ8iXvozsyhPWzjYxC2G6Lz/VtR8aP9feb7s20786z7XvMNgOKv2gGCVzfYTV2Z8yMo9+oXfG9vOAOK3wqIY/e0kgaLHTVrx9yhHYe6eCb4fCUvV/080/8+uf0de+Du0bXpnCbTa8YUJ1hHB2gEz+mkJzOUjKtgLapzThYjQHE4T0pg4O9aVxx9qIPyAIrXvPozwslTm0ptOtpUZM2SHbvZOM1m4vczm4dOOcFGsufGUilgG9lnZIOrnaq/8z4CR2wzbVhPWQ9ALQEkJwiQmBU2QhICwjGvTiTgQPDPgb3hexgQCnSugI2+3jP1+VAahS5K2+GkPJyxvJvtrPM0rJE4hK4o89HIVK8DT631oNZ/frEDnk/lgHYRCjsc/SSrZakNrG/USfXsiQ926J7VE3+6vFhd8Sf7+YLD9RxcYM19O0AMB2PSeadfQOadMq29LzvsWQSirBwISCd9nw17QsCqARAmuDjJFvXXN9CZ77CarfbP++iA+qVA8ThUlESgQYa20iNVFzzkcx46CtAvQfEoe8K2K8BN5qU9gaUIeEAi6/rnYXdkpk+CamUzx2JowPZMxnDcOVZYOcKqZeAjAJvN9Q0Yd9847p/5bHr/sDYkAEJ5BzarHI4Z2TCo/Qy2uH3/zg7aZE1xL5uCEk9kibv/GgA7wMeoaT2RI+OaG4OgS7FzBUOczxhB2+tB8bQdZua7B4Pr4FwLdLFsSh6k+4x64ih1pDW7yxZN4I5ZE1Z+JQK1WfM7judQgE/7OICjzB6SPYlAdoHtubcnAbTN2my+ZV+33fYZcIK2bvU73/dSLkXliL3DxlDr/CfzmyUzJPBP3Uo5NDCO23X6HsWYbI5sPhmEZGTNa2J7mbasuAKR2zCJsjMDuE42Ps5QsH8IxqF+N88uUL2da2QSxFDZkXNPGRAfbNXTyu9EJoq1wVjetgPVDmLpNmA4QgwUuUh7kWc52MARvM5nRZ8hQ1gObsvE5x7wPsqZD1niJsuKlXSgnUVZl2NMXGlgmPOg1nHsTSc+QPGlxL3piwcoftOwjTcpKP7f/af/WAx+OgpV880EZRdq+rRukHSBrd/vOQn6zLMO7ww01ntTYIfAcyMiTpTuTPF+7awfva/qmJ2ZlpWD2J9DxcFn9nHrY8q2ZsqXptBg8iDrBlDcVcaipvhWAWERNGOqMyo230+MrwZy7xprM0B81o4cqGh3uKvfH1C8HOyVw5TrKyPXC2C4E67FyTjpQp9Zyve/5tM1rdsDxSG7vtug+P2H7x5PXPjfNzw6wOzPPlDzAYqvBn+jn2YXhm19zc5K4//kYpjp6rP6ewXEnbEFzr5jeFYD+vdAcTf8p9eX05OOcTiBg4Mln8GJiPRZOup5aBS972B5BdsVDhAOTfLnsi2v6kArsMfJGg8meTCk8qDNqMHKZ+C56F0y2jdtray6dGKlDu/M5iMzU5fNSrcrOO822RsDgN5m+rY9y/pttqcxopwpHqndaQsREIrF7WVS0gGOlOEg2TpT1p1EGA94BlYG2gu7kKUsMMNjaIcscne/o7ZnBekJho/kgD2QquZztFn2ha3s5AmbdbxXr93aYd123szpUPJjDaKxHzPbdru/9gPVZ4LUek0uY9sHzIiI0kKWjWA2vpVSeP/00yinEICZHkAbB7yRTags5iyfEixJ21MANGNstVyBDD7lQi/XqEDSMFcCqsXOTECvrwfrp2c2RClIldf2XgPFB+BrAop3/wK2/ciOTlhG2PAEZe1KZYoT8PZSKDG2HhBgfVsBzp0hKmUkuNMA9MIfQXPCF/3/2XuXLcuy5DgsMjOixIHExtJQ1AAaQDNSEimAAwHQT4lfAKEfAH+NBImmZkI3KDZ6yAkf6Mqnlru5uZv72edxI6OqsqpurK7OiHvPYz99u5vbti39SpakaY9rImm9jqhWLkEhznmzb9wNULuG0T/x7hUAl7YTz8lrg6tKm83yUz+cdife7j2YtsHYkwGEo17BFH/1qoPir01rHEAXpWcoM5XvOwHFV3N0NQ6PbZAmo7ZX1ros61QkZzsLuLSj25w+8DtcMsx2epgsip8NAB1xyIjZThDbEfIuANGw4n746fs8GNLWGltTbPzYMzz5FckzsxeWiLBrEJEBdaQMiM419nXaUa4/MW5xwG/siGoJrH1vTO3lyA1lQ2/G2GBwt7kgQK/aC+p5c9zwO2snHqLroL6dU/KAxHQxyCPJR3kZIRI6MBstx3von9QYrfpbXaz/rJkhZQMyGXbxhM8TNce4x26T9EnkGkZ8nki3g4UjmUv5Ia4P2IGG9YK2Ju1lyM1t5tXeTq6oSu5cqV5akMbj/ApLELpttDMPsAOQuJTdbp/R8yAzW/0I2l3aUAzRIkjAl7H/kOTl4Zj2t8tXRRKQCYdkk0fPqV+EsV0Ava0tbHsevArSIXawMVkKxrslQuFTIWESBMXXrx7+4pd/dD9o89TIXr/gDopfb6vdK3nQ5u//wd8//OxPfnVocKeRVeOmjO65SOjL+QwGNCqhws8IVttCpUZiBXy7I6XbV5iNFwO9ev9R063qOd9jf6ujO9+h4LUezqFlnW22Arz1sxWLfa9t3dCS+SWnucMoeW0QFBpLygNGLP4RK4ajV86ALxzKvlZHMW7SjC7aUJzrONSH+5sq8xuOrzi/LB2NcDHKUVvtH7YP30dnkytyOtS5xdnDiGq2ve2ErGtr4Hj3jOd2WBTVd2Q0yXZ7Bj95KEYrUg9MGMDPQcsgJT9Xyrk4rLmclRPyHHDsBcxNL9TqgXs6jotray6d1Ma/Pg7Cz76OkXde/pdppC/8KSdtuSm9deqt98yHLCbdF9hKbl9tGn5udbHg3FTDK8P8bN6fgcNHBerQYVxJ7eyz7lzN750dNnrpGSC+V5/V57fUHdcWZKqaxLlVPMFEsf+DOZVBTMqIYN1E4EC8eoLiAGEonZLbaWNdJ4BOGZXYw+oBJjTHyY6V9YhBKSNZ3RUmLDsGpGcDc7HzN/w0BGpcG+EHEBjidun4LA/EDD9FmFK838AjD/LIxCWEMZh6rJaBdo9PxhYHyzUR8eZXzIOtCHxGwloYn/gkG00Y4wvSQMOma62uYJTPX7Vu96WEm57jhHe1QDr8sMP+Yrn2zE36GQUeqMtRCRU8QCHV3Tnlz5QXKvIjmr9Vp9USXkG6/cZt8mThAYgyfXADysAO//rtW2eLG2jmzMR0eKss2R/BrvZgflGmdjbOAG9ZNYJ85YdSjiHaijtUXSapDqt020Kf2dnYAKYoJ6TPy8SSSGdQ7zyBjyGdQEDDgBK3OAk8Y91Ru0rGbLJdg22poFwmohqCh7nh9kh2oiQoJ4mEDmbbIXA4PwCsx7B39rQA2hEXhlSLDG67llIisJF4v817B8ACkGExPdGo9afdzcRA2YLZ5jk2fR3gdTXJDQhKlr7Fi65BT3sB2wMdcCYikBT0Q0bjkE0kGbBDpg7ahL0jQNZioIhbZizJsubnF1zmDBPPjP0q/mks6FonfRy0RBQ19pnwrXh+ru2JKzgIiySwzWuf0w6Cv8fBubE7BAcnxrsbWBhzXdYTu8fHjYxtMrytz5jssXc0P0dMWP4atiLNaszltNnxva9Z6UawnGrxKPHVO4A2RdvRyq27UWgTaIt5bcqPGSgayfjyM1BC4i8EWR0MjyQLNNZx2KgnmE0z2ueVyHLkhOXEpdTbZtXyV9u8sLKzbcFQhw9EeSufo0z+ifwt7b7P8Ui+sa6qiZ62NDrFx9YnA4oh10Qb4HNc1kMeqOyHgMqu75bIDrtrz7TxB58kwO5MKIRMlMqrvHp4MD18x3XyjDsQG3zM2TkCmVC0toBP6OM02OXElrwfZG6VGS6gGs9lCFu4i67lZlMxLkLzPuaD243Q3Qe4vr8TJYkbD688MevrBpnjEkHb53/57/7o4bf//vce/uP9oM0zK3vp+zsofqmZji9SUPynf/w3DXCcC6kC2PM7OgwEbu17LmoKZvM6Ls5N5gOWKQMcc1zh/NTWQ3Vg1CnR53Yn5zZgYfV8rYu2ZgZ2A7zoQG2xD2Z5V4mEaWz0Wdq2qzI1RyiMZLFJihlfoDgWwFgSIpwpyRFm/NQJKIBanMVYRTIYE/BcgfYsX8UyLYBSx9jrF6tVsbBg0dOfCyZH1ZsuJw8yWrCaEuzWQHd4iHyuAgOxmHgZ55A6BcXJNBygeG55xEqhwWRri4Otix7cRNkKz+j1Wc2AM3DsBUzL4hHXtMLnONgryxkg9vJ1gLN2/+GIumhbXwQh/n60+kcFvi42z27NbgXF6dx/RlPdAgxfec3eHL0yd6+U5ew53zQoTnC8mOJ6MFEx5IDviz54IA5gSCEwsp+9RDvy29A/9R9Leju4EAeHJUAfQFAAD3yuff3xU+iuUnecQB+cCQcPFytmAktcX3CA3/EPDn7qCWyrK9dq9XMc4BEfT6+jP/baDggk8CRgGgLqOmAzk+GS8IdMA4A1D1h5iJiuqxEtbqz7uKZxaI8kBU52yuUad/SM5myK7zPumWOcf1OW4XTNOgPFN4SFABJlLUxgdvb5MrFFQyXP0YaPr9PvZGLtwJ4aXA9QHAG9J4CcFWq/Q2MY7FGwSN+++zoPh1zpRhME9xU/iCMKAitIkN3Utxz4x/kc+S7BPUngEOji2MTORoDD9uMAHaUdHZCg0yc2JvppgvX6vrirZARWcpGy9d2uJyBIW8u5mvOK2/TVN0rGO0yWgc9+vQBsGdsM9iXmP2RDND7Mevghb6+9XPzRdUBjJt5j1xOgVtujz2c70+bov/q7vmu1/nBuF6hfu63dXw9bzXL42kHiktfL7CGANQMeCZID0KwkYLJlc8dLxW5LUFx2IVzxsZdJ7h2z3/cW5Hao6p9XLlBUZ2Aw0RrELYCU27WT6ybnEpnDNqc/mgwSzwd4iwM184wAAs/KXo6zOGQJLSmtWNyQpAAgm4ftyoGMxkjfIysoKL5pptzVG7hIJFIA/pZhU6wEY65CjmYipf38Hh5gGS9u9ouA6YcPbZcVwWNKG6G/AycIu+AHM/qcBSgKNn6cT2BnFji4LokOku00h9l2t0WMLuUnxuNtS1sS8yRZyLKuZH2jb6mRDZZyMKw/2WGh0N/mypmAd+7UiwTg6KzOkIbv4LYmyQGxM8SD9lo8YWvkQHCRlnKbFtIz9rvZQpvL3MXEM97Ayv+Auf9ovg3bGAkCqw3sBtYEA9W9bJrkiHMaMKWg6426j1m68HlakiGSFT4qZDeN7c7gO/EIGZmaPLYdLk+Pcf5NkUi4TNi4+Ys7KH7sSN/47R0Uv7HBVpfPgza5+E/wmsHb/F6dBc1G7jkr/JzP1wBoBkO2yOniPhcMfccExT+naaZDcRZ4z3fNssw6ahtoO1j7zQBx6dzIwqfvbm2VpziXQVNHqLclVl6/H+hs/ssFRbOn+k4sObHwkD2uLGsa3hXQfAQEt4rVH92Z08Oyog4E08PJ2ThrXxAo3rZU30Hx7OQrDjud5M+Z57ff+2MHxRWVuAHx/RGB4tYqVP95TrVn4HPLGOX7PidtcwWIvqVMe2vnlTX1SlnOnvO5oPgmMavrSwT5DnYLu1LBm/k5g3q9h4AXA0IevoR2rkRvr2sE7sm6A1urWONVJgLqfI9vPefhehXJZ7A/x4/W52rfB8axIVkoYMVgeOXjKGHA28UDP4Ls4aNQbkBAceILDOK1Pcg+TQk5TQFowKgg8bcAilcvn7Qu8/jiXylwnP5wAgFkc51YhBtAcZ1P058sMH4m5eeZKj76u9+4SDanb3kJFIcGuOuIOyBuLFIDxSGrQCapfffWDtl8Z9IKAJ6nv0GAGuALd1FShgeOpY/dFdAgXcj2IIhTAILKFZHAgefxQDcHo0Srnlvldf6k5x2gk3vvix2yrE85WFEnkZJMAowAPwT/CKgkez224/O5LJMxDHUs++eh10/gykEdtpscvBcdITxqgmd9TiignIzWEQ9NUJzJhJl4tOsm0WuuJ6u4cgVizjhs/k1bp58TFHe2vskcOOiNg4URB75xdrgn/RwoJ1gOsIzt22yqJg4T3Yu33giKr6zRnte3sTDBxE2bZKC4Ac0+PzVZXExxrjMqE1ZrDxNDSCA7IG7nA1A+JSRUeEAh14ENe3oB0M75b3+7JfFEFEDF7KsAbmfbbOYYx6QkvrItEhCeT9naaXCwGF9jduGnEgj+Fys8gM+cm5F893rIAbk2p1FfPgOscGIRlGXzN/vhuGiTtJvh7LbzSEbCrtUyMIJMOkSi38rg80B2tdd6VrtXSCyw+ipWksn/2E3i7PYLoDhkRGpHyXbMl32GTa7EAc8/0bFC20aAHi5ZpZcIZgNo72RPB8tDRsXmPpNj3r+RFEU/YF1PAD2kTIi/wbza7qZil0/7o0xyrTNZ4j7mExSvNrBrCdov+WGScSLbnbJDG47PJwHF/9Hjw2//xTnZYmWT7p9VC9xB8RcYDQTF/6f/+XcPxhRXAHc6vclUSMNWxlEDJ1vIj4LV6bgl80C0qdxIfsA2nXn9xoldnAi9appV8HX1urPge+UE6SKoixM/18BPEwpHrKlmwMTKTOeN4AyW0AKPuagygK62rACKaxoBZdXsS0c/GEAauPBAB6/rgjXCYFSZ37vsaF3/p6xLAPdoi143K3sGbisW1h0Uj1Z7AeNx8yPuTPGbm+yLuqGAjJuK9Rx0+KYXfDkX35Aq2BR6FVje8rw7KL4KadaHHK/A8sPPWrbCw5QIpuqAPu7AOgXFG8srwDYLNAP0LY3ZnpzORHasfx5ECSMc8mUBjHsRMXoKDLfrA1QgKJ5NhuC//ST7fBwcuolu5o11UO/0uRTAoZ8z/TkGuwz8PAwNdlRdG8BkaGba4Yi53TuYUulfBahKZiVL232U+CsbIU6u+oZA8bYzTBhb6U91D6oaeBAW/IuFkbBx4DJxTc5ibSc7caDzQ7uvNkiS0jaa/Jn9mbNFEjB+vYA9uGeWhIBC3DjqWW2FehFMs/Fu29jJHDXt4bdff526vm8NTDNQnAeHwmnET/ze6qNyIWRCEhT3ezbUi/JB+WjGKHKtAjz2mBz3Dj4BCOHPBKCzXxVwkfK3w3Dn+PCYCgXLA+cmk70bAmmf0LHm9QK0GmuR0yfnPQ+xDXvkcznJM+hx7/uWlIqnyNkyGgPyfjKxtagao+KVJQXD7whw8pkKjGucp+N4xsLZLwtbqM/lu9i3+vwEWoM1SmkLAFiQh3l8fArda7BDHSwLtniebaAHay6A7xYPibzK2hrsf8phpEf+eE/FF239WIDiLt2lCWT2ja6HH02LvnY/FVAeUhq+y8kSXiaDZHPa5rnpi+OgTUim1E+LpQn8DnkTJr5S/jPmEXY7CQAcbNzZQvuA+Nix7Ah3WL02bnLWLBqfZeD5SLWrWMdSyisJXqJrrV1reIqex0HfoXZ+1GGgBJ15H/SumUAkII+G2tR/2FAQAGDLOeb9zwB6aRPc3gl5jnaBDG0ezAvZEzsQ2SRGkBwqVn+wo2MOqWEHLoEflol2UO1EJc3reiYlsWZA5oh+mrdR7uTBGlkJ0FxSsu+JvbjGuYLyebYM14KSV3I2PhMIyRSH/4edPNQlr10p1p5gl9fZEznAwn5Pn09nj9mg2smA3Tv+GV3qGMvll3INDUwm2omM9bnDwu77y//nn0M+5Q6K32qOl9ffQfEXaEYFxX/+p7/OLXrw9bC1h/+pkdXvtBh2rW5r2ysiAzo4AH2LIB2IlYPDcs13TuB8z7m5UraVU39LU09nyhcj2XKsiQd1ruxz142LA0DVUOdichKQer8wZE8HSIxVLAtLUFxZ4mhobL2Z2xtTH6pMKBfRHCMzxFamOBenW9nRcn3rI2GQfWmgeGsGbg9cMTZubYvs0rt8yi1z8/OuhZPw4/zJkOj26t9B8dM2W44qlbc4eYI28eeM0BUwfFr4gwv2ksl7n7d1fSm90F929py9+twMirfXEhDHdnBqKJavRDCGgHnJZlEHHNfm6t+C77aGEsCS93M3F30oBkwAdzookNekpqoxZ6Gtq2V49Yp60QVAJjwqPoceqrff7RXkKyjONVt9vtUzzNcxP8h+HNBPxq4cbJjJcMgsKPiBZ5rmaR3WR79x+jJxaQGysQ5noP+CoPhGmmbFTrcCOUqAOizn8tF3rUGPwJY2oGQ/wgCIG5se3yWYLOSE5quG5Mfs25pzjCkCBKHfqVoBcbNKBm2x/0jW+LVdq9j1hV1O4f3Dh3cmmQJQ3MoJ7eF3fg9bWMGvnMeUE1AmpTAyu2ZtB1zaNAxtazyug8oOZrnsC/o8Eze6xT+HwwCklSEqja0g1SqWIdjk9RzyKd6SkrCIppUhGTFBguIBgHyCRnH+0Ccncx0PxnRjgkuY7QqKM0FCRv7KRtCuMEbkNQS4NR7UsUnbw/v53bxvvvNWUJx2l7EsJWiKzRk7cy0B4hI1phkO/XCCjwaAPz09OTAOQI9sctEUj9gs7ewEFbUie/HTjiHfzjcMxE2OZXVhyDbICvfwPsFuHMKY2vUtuYvELdov5FYIhId0h33/3lnib521Sp3rCYjT5mcZGoinhca8wlqDQwAneAprvP3ZBcSVkY6C9FAwd0zEkzXTIPrL3Olkh9TsrAZeKILivg7GnCOTmXPa50pq0UcSMQ7P9GeIXj/tlLOgTaPdpKjiYEhiP0i8gVVPOwFLXH2bh0EK4VGxjMRCFucUsP8Ug7J3WVKIKgI6r3wOJ7bAMsW/mUzWnXd1RgHXW3tntptI3vDASI4DsrUjz9FwMk2uJLBPu5rAPwDmXH9GAo95WgL5TKDCfmIkwu/75AeT248C82Y7bH7lmQaCs3EUhxvRBjX8qBr9PgejXe07a2/Xf4+11NdNJpnol7TETAyNhY2we//lHRTfsb7P+/gOij+v3dpd1BQ3pjhB8dViwu00atA2C/wFVkpboII9wYBGNd8IDK+ckenoKRBP53YGyxqQnTXbFVCcC0MaGGbeFm1AUHwC96wjFy2C4rxur33Vgd+ri/vYfqAVt6SEQyosfy5IeEYEkC0ILAf4Spv4Y1YyKfPz54DiZ6CxMI2+FKZ4Y4OF1xC7r5Ihk2PgrH47YCyTIHRWNUOdc20xSD4HODubP/vf35niz2+77+pO9WaWYdJ5we6g+GEb7c7Fi6D4SwHivg5dAKLPO7yu+CGC4mAZcds32NkIDshAgna4B/Z+XWmBEwTLNZxJ6mj3BMRTYmABjTamJ0C1ZBJl02OukqUDXwLXki3eYAGWf7DDZ1+j3gJ+7Q4GjOpWn7hWP1v5ax54hV4wwaUHCwRnkj+e775LHJypYDZ81ThQM32QAJ24ns7dZN8UKM736zq+2smm7Xny/blPdhsovpz7izLwuumbExyhDjaqEuOwfoWV4Tg6SjqIPTqyS5x/jB9sjNvvdgif/x564tQbNoBnJpAaKC6MUo5hzKXBHM3xt54EzG2Q0ZwHVVL/l6SjAJ7I7p5zBlh6AOIOWtTul5w/o8w692bpGmAciYEEicNoLO02QSLdmUtfPnTAW39L+3Be+nsEDMoxRAJOAiq0H9jBqm3fpsjYSczrJig+4z8du9xJY8/d272i75xl2YvHyOIkMG7PWIHiD6+gH2yH0jG+RlkKFOeBnEtN8XkAcdiYjX0QMs6VNTzXhzAjR95fZ4lXAoTvsTmqDPA6zLVkSnjwI5K2AOMA9AXw/f6D7wBxEPy9aYi/xTV2JkeAczO5kvER17UlUxvzS8dBygmpTMlyR8i2rthtQhvHJKImdCsBFoskb4k1u+7FPG7GM6/Z2CYBdMkO5vkCTDLUjgWRS6HEESU6Yjx5bBpyGWQc+/2ZQAhQPH2G0ktP34fybsEM5xxr8z5k0Lb3jERAjF9LmJv8ldc/Dn/MeW87LEz+xTXhjSVdkk4AqGvkW7H9MGZPuvPwb0iPEOwuHfEoSwLlXAvKLtujmcR3bEUwGP8upGcg7dZtGomFf+ayAAAgAElEQVQOXDJ5bVtDQ1cd44G7DkCktB+bNzZX7DuwvMEe92SrnNuScxJGuZkCnkMCUB4JEa5jPMzVfDMeisodAFyjvM7iu56RyOygzb/725/cD9q8YpAvXHMHxS800tklCoqbfAp/phOhzgadlLnAK7i9AqHV0XInL9jTCgIr+D4dsz3nwz7XIGo6LauyHLWLOhN7gQfbQNtr71plvK+ezcDP/uVJ76yDG1dx/Ga5V+/0e2OrXRrHcBrm9qW6H87nUtoks6wwxpVh5O/0mmILOJDxYWwluL+D4hHklMM/AfTWrwfBcTp9gTffQfEzi/c53/uS/zkP+B7eS6fpmYC4m4zPuPd71mK31vRwNF0AxV9CMkWb+A6K9wE326MD4gUQ1+fKkiJYXYcMERSnLifZQgQUsdbHNlXqww6bQyYhJRZSrzcZ3QWIFwBJJi1B8TFSZUfgcou3BmKn8ikRHE/NYGnaCYZVFIpA1/2UZK2SHaVSaSXlkYGcR7KQhLAfb1sPcGuWIS6WWbcDyiq4vvSJIi7dZe/trdlH71/ZujPgPB3QPV75hfVKGHGbQ+Qmw3EMmwY+RoBNUHwJrHp5d0BxqX+yDyVuzz4Z7eTBu+sMg+kJUNyY4u+C5fihaYqTiaqAwATFE7QL9rYXI5Jc0fWbWKnbUdgBxjm4t5JjPs9jjNt9BP+c7RoHwqrfz99bew8ZCGVoJpAx/HB2n44KfbY+QyoI9nLMm2RVK9PRYjBjJwaI6KDc4t323s1uXU12MdbxgiBGJGA54z/GRpOFreNujsFV3KZg6JWdxFdBcasBJVE4flhmr12AR9QLV/kUjJs3D0+PTw9vbPewHwAJoJwSKpRPoYwDnod+4u8x3dCVzwDFG4H5Fl/Mxr7YCoDiJTXm8yvkvpyJLLJemeR1UDwAcQfCkehyUPyDgeLvSoJD5kLV3XYLvcE6gg5AcwiImzr5r16jfMqWljnPuErnzZ494oYXAPsxEwm6qo3LXSc1t+BHxPkIPBz6jelDa3KxGjbtgSTVw8JiZ0HMH/vMfA7sRMcBtZzHwAiMVUxQtZ+zQHyCTHPMIfg2ahe9jOFHpNyIHzAJXKEx0XPdIhgdIK9K6URCwOeCreO+nuNgT4KyAJOxS4W2NrXPHdBdg+IbSY8xb5hEYJldzih8Cas1EjYGqIf2duh6MzE7QfGc/5Q7iUNL1ZVKeZqQh6mhgnZmXTkGOSII4mf/yUGbVkC03dDrPogt6Dcx+UqMgf1r9grlbhM87QsBIqwrvdxtzrx69fCLX/7hw9/9+h/eQfFbbOvBtXdQ/AUaUuVTfvYnv1o+kYaXGt8q70HAV40vryu7h2m8B4rzeWWAEBTRaPM5V0BxPmO+i07ICkReVXp13cbJ43bAA9Bay8wkwGwXltk+12tW9Z0g+apMfp85UH5ICwwYHPI6AZmLIpnkZXDLsdItRekMTEBbnGU64nqQFTq+GOQtdDtiR2MVaCD9vFcBerRDbY3Kd04QM4H/qNEq6PR1VhIE2WHhLEzk62oATNZBPF81ye6geM3Cq3N0P+h+AcO4toQ/IlBcB/mNUO+C2fJN9ciX9txbWuoUrjoBxV+SIZ5r7J0p3oZUk3yItUyBcbCmB0vco6Y4WCyBANxcAaZf1IJWX78ChMMhUQwoGjk0t9dX8OwlYuQfJKJimyXrJ1h3mnBX34qMdtjVCM4j8EkmEw89PJl4Frg2IK+QiZJigFOWwSbfmcGhrN0MiNlG9CdB8sKWXwRzdXheBsnUPZ3WO4D+8m0UnAgQ5YjJfARYX/3uCug9ypnB8Ma32QPGTzrrAiieivMLUNzHU4ztBOTkletEW4zZtlk7Hi47Lja+wGL8YU4BPEuWuIHi795jd4QdumkH8QVznL5wNp9jOQE8pFRKSZo0IFoPmVO/UPpiBv7bOtS7CIwSZCEzj9vUC/SKdHxQGLVNKUfiJoCgVEglEJTYgN0y6AE6CYtS2iOMEBJ1cgChvYtgF5/tsYbEeSz7rL8DzwmYoyC0FYwd3H64BBI0gxWI1r/JgNQYdcaNFetUHKpxFG0y7cWMN+fsmX7nXlzKeE7Hz/zM7Z/JPJk0QSQDPZb2v23HzGMC6wQHX5sWcTB2NSGIsVSgeI0dBdV2YpiFifC+XDgpez5Ou/QAFAdwCgDawNNkgtv8dYA8djUZ+K0scZNDckkk+9x2e5iGeOyUilXFo0BJxmCsReXSvNQZGaw28YYJPjPhPJ/L9WdlWbFWxVz0w397ooLJJZOgsDWPNlPnOgBIPJ3EtvLR8BvLBNCy9Mv1Vx8nISNmj3x8eorkVbCk4/lgTaNt+XAwrWOqklUtTUngl/NH/QolCXCsMiki+fWS3hj4kLcvGrkO3wyA386E4PkRbBPrJ84f2CBKydXY5/yoHX2M86sXObazTpG48WQUd9nLOS3AVJDAop1RORHFEbxNPtoBoJbYsjPzPgbEAlA/29oSCKH/7g8NPKcn+MMLiLMnyOqvc2VgM+2HMnLQZNcRW8/QT2FTca6F+6PEkCJpxDVrkyjSBLr4LLkzKHzAnBGvHh5+8dd/+PAbA8XvmuIrU3LzZ3dQ/OYm296goPgv/s+/zQvUCXED/OrVUseJE2+C4nxQOjtk/YjzaQsWnRMaISwCzwfFm2GWbX57DtpRE67AOf0sGRO59aZ7ENqG2j5szzTo44BR2MHuOE+nkM/Q8ug1dvfjE7PCyNKvQPEC4QkqKyiurHCulQUm5yf8KJwRLgQM3hQU32VpDWcm++UKMB4g8xcHiofnUnUOHdk7KH5ouVbzbnXDHRR/gQVg9xEAxm7++RED4m63LzbYKSAezvBuACpfXHrWxXLdmeK9oQj4+acE5BJ8Cm3uhHkRmHIrt0qlZJBrByKZFuRHO5QupARC4owAFoKsAMUZ4AsYyAR2vQtbXfFT/zZmViTGyYpkeZSRS51xZZczMOJar77J2ZCi76eE0Q3DKA+tCsDKQYTt7rgGmkWciLFq9UVbGYhkbed+2Thss7+3/Jo9fySBzW8CFFdf5wooDmdPsB0BQIbS7NW1s/VddlABMep/JarkjTKsDQNd0aGG1nb05zLJFmPUsnpix8iSrPG32XDYhnj6l84UNxapgeL4953JK7x7j+RUSKkQNOc4TyAhpZAAcCS4LICVvZgAmf3e9MSHn7fyS3z8cvdD2HZ0K5iO9lIH79+/9/dYbGRyGgS8OH45CjQ+4AH3aaP84LcPuUui8lGQc5q7AbRsaUE6epLAlH1PhiR1dckOneBvzX8C7gDfPe7zF2XgADBX4yh//6tqg+ijGU96XzQ2LOQ09MfaihrEtF+MO5WJnv0hN+/5mGe+54w3GZsxtlXykzHBwQJH3OtMcDvIj6B42DWA9mCKA2gM9mwww/dAcZ3Lmtw8s9/snumDLNnjnNJ86AIU94QPmcAOEJIhHizwkDUi25YgrcsdOUs8DtX88B5J23hGG9NjZ4vuxqiixaonUioGVGJNlO+odc6kzYVx4WPIZb0BSnItSnmO6CtrLh+TkhDSsnL9wSyQHwUbxaZAZzquFOzA6uV2xDW7sXPBfne5tUjY22eZTHxviUQkLSyJ6PMrQPW0n2q//FmRmOBOmsFq97EeB0Fy3uk8ZP/xuymJwnnJOfP27Vsvl9obu9fqasA46gXZEC4wbfeEnNdg12dZpF4EsOH/lY3J/EpK4zFOIiGv3okEvvReam/HtXHwqI0NW6N8rMT4tYSJnTEQDAfYBwys2vkQ5TVsp9aKksWhj2fSTPYAJjlqNOmZHPVpkQuQCrd29VeFnBFssCZ66E/pSK1nd+yrztKx5yRT/A6Kn5njS9/fQfFLzXR80QTFacwVXKYBojb2zN6nMQsDoGDxNF40QHRuroDiLFNbG8TY2DOoqzTLzXueFSzEzfNe/r1XTy0nF0Yahj1nyRefcO5YB3USJyg+n8N2LZP8KZni9lkGyMEwyCAxnQiwrdSG4x0TGB8bhsUOYtEqAwlnnC6VbqWpFjoCybnGb9pf3QTdnjODu/wu3hepWLyzwP1Ro3LQ95hYGWVwgBwwtEbQ6wG/OLG+1Su2zKJE8f+tI3aeH89mrJoOlN67A9S9JJB23Qx9R5riVyp7Cc2UcXO90t/TK58Lil9qyO9pm5wX+1rtk3d5/MAFRuUW4iIgroAnLMv5RNgHxfvT1FZhzVnXfBc8uNBQq7Loe6w+9fy9EkwDKNe1MujBl1KfwZokSJ4BtLFvZI0jQ9yv84OQyM7B88kgU0k1BUh0zdd1bwUmJyacTg5Wj2JpWbBqADPawMuSZdKAKOBFHr4ZD2ZAWKMmnn6h78BuK51O+CcxUmKh8qdFYMgtwHmQJ9mrAgVneyRbVvuWgBF3GFq9QxJODzpMIBKNliBR/eW/FeAqs2YC2AFQrCYxvuott0A34pJxnT5wi4i0Ad3Lv53jF7qqihkX1z3oqFaXnQcWoF2AMYGdak/1+2g15IHCEG8g8MpsybUA0QEoGyBu/77zg/jeB/hjoNt7aBoHEITuAVhL/X9+poBUeWTB/EzeZ4yfZFgvCqmgW7B/E1SpCZF6tlY2B8U/fvRYgAAWbAoAuwS/kj0Y4z4Y7ilfoAdocr4kIMmx31m1CTKxm4YkBe2UxxLclh9jXGOWYq0iuccEAmyb1QuM8uC6DkA85I6E5WhgEOdjsSVxEKMzbeO59kScl0B7VnIOBMo1PgTI3DXLV3HiXMMm+I+uXMjFyGd8ht2rkio2+Tx29aQAGJo8UyFZ4q+Q7Mv2c5A8JKZSlkNkKI52uoJKfil77+D3hVhC12l6yATk9EUNFA+GuLPEPZEVDHAenGlAuAOFpScO2RTMDwJzHl+r1v8wxtru7CeWV+0TCXra1/Y7xw3lJ/Iw2Z1Eoo8Dl9qAb+JktIz5eqJbk0tkIcMmhZUI05iHf0Z/mEWmLjUAZO6SAvhMG0MbYuMI45wr3qtg6Ie0SNhAA2Jhf9DmDoq7PAjAWO8PlySpsxU8sRig+Crhxu7QBH0mHj2ZGTI64RyhitEGeTh4lDNkWKhEMHEYZ2BnMsJY7hrDENtg2xLsxohNQsBc39hmC3A7x9M4a2JrQ2QdDVvh50eITJa1PcYarrU2tfrQR/JPmyIBC4prLbHGOcERQNa4yr6khBC9nL78wioHJlQ68mhXzjPsGKo1hLYr10pZCq1/c6wGnoS2xv2pKX4HxVdu5M2f3UHxm5tsewNB8d//g79/oKZ4n3y1JY8BzHQkSpuKQcj2YJTngtJ7QfUKqFZwnmD0dFaONOPmAtqD0rIet9TFrp3geTrkNCziWM62V/B7vncmI/R7Ho+wBbllDISznBnNSQFwp7H6sphtlQF14xYWjhnlZH3ECj3BGDgYe4jPYHGNzH8bwYz2M2u8BewzQ5w3VrCuz9r06QiA2/cH7K7NmJFrK6iv4NU+yzGu2Vf6oyHjsgGI5Lk+Mn9AmuIvYNaqt4dTv/dsdZD3338HxXfbxh2hKxDMS/bul/esay2wY/suVOcqIE6HvdvLc2B8DxQ/tj/79dkFxS/UdV6imrxYQ4v0uA/m96fslWfe34JjWav4eQLPBrTF9xqg5zZWAsAREPhBSPJZMZhKL1tXMX/fIrGKcvjdwbpkPYvpxvmo8mxYrostWgCBAQBg4OWTYBT9T22Pa/5PT7DjmeOz0AJdDYXeT3Vw1HLYAL0ZQSMGyAaqnIDRVaZ2rLFXEktR1ZaEWvnUq+taX7c1XuaY6FwfTaOrc0LLUYBwsdGr7GSpXbNfNVfKR6yxVcDKoSnY6R+rW+16AAMVLHEDxAsU98De5mgAXAaOs1wEHXR8H43tNnfEV1vdM/1A2gbKAcyxSd9Zd3I48BkAEcGR1IYdTG4v2wT8Z8PGfGDZnI3++BhyFLBL7Gu2FwFIB3IDdPIyEqRXtqqANmxjjbfILDcSJ9ijpX3N9yK2NMlH9Ck+ZztEhfLcAELrEo8I6cTKaWCT9b8fvieM1j2bs4pxVZJT5zFjOzKbNVaz52uyU9/H+Nn/9f+wi8DKaAkDAzGNJQqmuDDDAwB9pUzxsUtZDzHlGlkw6W2LroLiR36N2pncQSG7L7je2JBhYhaAMUFvMsABehsY6yC56Yf77o84TJMAc4LDofMfO621dvZ8zjmbQp5YmSCrtJ3tqvYzCULGgsCfs2tjHKLMH31OKnsW88GkMDAOc/fBp9i1YMByjHfGyrVbQlsWqxUTP8mwlnPFlFzHsQgT0ZMkuiPB2NAEzyPD2XId1HRH0gG64l9//XWx+tPWhKSan9tg86oA7UxMCECsHgn1x1P/X3wQSOh8fHh6fARYL23uczhstoP8jwYUG0Ar57WEQ0Xdbwfqo+1NUxyv6vgNAeT6uA5Pz4Rs2B70afhaMQaI6XjbquRWJCzSHkfSjnbN+soTAYvDypP4EAnfxzc4QDPnzPDNsAvhkysC+DwJCRmcQQBJHY5p639jk/MAz2qP7u/B3pTXhLIiucAxZt/b59w5QLYH29Tmmq+tjn1hR6T1m585ET6fHZhr5f/Lf/fPH37773/vLp9ym2nevfoOir9AQ+pBm3ua4lxgYLC32fVvEhSfAZlWeQLGChLTqWOZWQfdynEW3G0Aznj52X1851H3rJ6h5ddy1+JXxmpl5Nv7ksGShZYAUdLJDK4dYRgh5AVQPPEC376ErHUDxb0iHYz5pkFxMveyLCgQOdgZQK/GUn72HYLi7Htm9oUsV0W+g+KXrN+Vueo2Bobm5Jl3UHx/NT5ru0vd9b2/6ForXAOVZmPceqhmBxZJQFrRLutNd1AcbaFtl8yoxqqJICpAcfoX/m8EEqt1CKwvLIpkRZH9ieC2s8TaM+LOYmqtQPFguUcgY7coW13Xa2X3km0LWzhkLcQuqi947N/Ewi8X5XqWPgEJF/NJBPajpRx42xm3zAgvQPF2RzC+slSyi2wC3as2jy67tNsigYdW9zgkDKOr5w/V19j5vfXJtwKKs+05JoVeujBybLMa2cKs3rkeYNkFk7/oegW4wA42xulHZ4S/e/fO/7PA+1MAXQ8G5DiYUwmhuU3f6rAlUahtLB/Bik12514NHBQwEMVkEhIAHlvPaQ0C/HZQjiBfgnawFowPVu9TEDCBd71wAOLQ8gcYy3eyTsw2JpAfusMG0haog91Obq+SgRr6s3EegX2cYGC0F54hYPBCAmTGO81uzGRo2jkMEo2hvL9No/o9ZHT0EDzad/UP9b0OdOmhf2ED+TmbVq9RYH+uIb0rgkEvgDjBfwfFHx8dwFqD4gF+BhjXDtm0tpHDT30uit27MNPaJc8BxQOvhis9gHGuiwT5JijuMkcfbP5+7dJHdg4A+wwJDSSgUaXq7+nnQAIldmZxzYxdDwToW0VfvXJAFjtJItEy+p9j3Mrh2tXC4iX+gSQPXwjTlgCvy5fAZ7C+zmRRkJ50DinA7QztYBUXKEmZnTpEWsFyHpSIpEud2VF4SV+b2bYAxZGEeOe7bGAvkRRCIgw68KEHL+xmzIPqc10PeEiszUXOC8WMrJx8NtjJsK0uK/Tpk0thZXLuNaWXOsid8xEvkOR++Glcc0dSPFL+uZOOILCPY9mN4Qd5xu43+HiQOvE2Dp/J2yq0wMnXYykJGGMTXrVO42wFGM42suQYfkeCsK2tQm5A+yFJ4MmQPIcB/Wf3E5jGulkJ6bm01jqFFm2gOA9uTYmaGM8yHzt4HudQyK4msPdiTD08PPyFHbT5tz+5H7R5q3Heuf4Oir9AQyoo/vM//fXmiatFPyeOyHJgXnQNJd6r4PV0Ds6qcBSETVBcy0BQXB1JdYS0rBM4WzlMW4BhHaStQLirwBzLr/+uyszP9uoD6ynAdzKpw6xq3P1ZoHgESmHMuQU6nUuiuRtQ/EBGg+B1Bq0H3KwdpvgM0OC4fwug+GT0DZZfjoPBHm9ja7DFZ0Ih58sdFD8zHTENjkHArTN19Ng7KL5pHW/eK8jGpe763l901hJuMU+TL2iGvaa9NqK377kSIN9B8S6jgtEdQYQwjtBOCDgAOkd4FUEHA/NiR3cZDg70LQBUwb7EcY3sVz4RQPGcgTH4cv0LAB5BWJXPr0cWMP7HgCt2HGU9t6N5j+W0dRw5gLejtY1DCRDrGdv3HvtQeIe35eSG5+vXu8hW6+suKB6Tctcj2XuX+MbL5OsAwsNLEyNQJjaB270kweyIM4OUAzGA1xoc+X60vWzLqP0D6y6jfxmgt/pjWjwdg3uGf//eYoqDIf4WW/7tPz9UE0y01GodWsHextGGmcQSRuayGYfdTiZwJrJ6aa0ZCIorc7P5HDFNCNAr45Igm443B2WljzgvVgBu1kEAcY2Z+Jw2JsfuCgUXp4TEnJOso98T4GIxxQMINt1fB21KHoaAcAJHxiwMdivqVfZVd4QAoGaSsXY08xoAQCGdw/EQbHHaC/uX/aiEKTRxsUfZlg5AxTMUOF/Z8wRLx2Cy+yht4X0c0igEtKgn7/IpLpUC9iYAuO8GFJ9jts1jSfI1a09QPM6JQPIl5m0Aq84MtwMeTfYo5FFc+ujd24d3bwGGImFb42CO262Ji3UtdKZtscOOAcgSYQ4ViMv+0B1VjBdzrR07QzhmfIwJ6znnY8xrMM+RbFM85PHxqdasxvaXhEnErXFhSg+lpnzUBeWHjVZ/gtrQLR5nAktsNM84ISDOHTdk6CtYntdY/7mcSun3qw+kfiTbyu8lsB6JP84Du97GAOVqwAoHKGxJLTLxwQIXUFkTc+G3+JhByB8/MwldozQQjExYlC9XSUMD6G2MMgHltkHsNm0Fkzrc3aHPDuQ8dMNVtmr4R1k3A7hNy7tIFtxZE12YuXXsmMR4ZqLTy8QdPcKkJyhe7O5waqKldPwwVsnxzTkQfUAbCr8rdm3EGun9F4e8YrdW3/Ho7WcHbRoo/us7KL7n/9z6+R0Uv7XFFtdPTfEVCK1B/Azi5vXTSVNnQV9v19FhOgIJ6FjsgdLNyRtOrR64QgdmOi/qHKUJHVttaPRm+VfNvwre0nmWG7Q+BO61Lntl0edfB8V123L9Xs5wJDMOmOK15RvaZAxANdOaTrzo3GFB7y3l4Pmy8XAxFzMwvT8HFK8t6SJY8s0wxRfbfL1/BgDO9kiIXuVTZGGa26ijZarV7qD4Jet3DKbUI5ZgxeYNLwuKp3NzUpOLGOql9rh+kbItDu5SPY/rD//BXnmEQZWPvgf1DDsJ8/Hsn1wf0oNfGOPx9O8CFL/WGpT9EBP4QvIpvc4LbfFk91RwRaAcgA0PEFszpdqalpGarHODLQYQYOxcEXtP4Cy45tkgVQ+uygHca9KqaTETF8cAKWyvkgBz8CngdTQwj/t0vaanL7F5cOii770w5FM2ADcBgF1fI7yCtpbWDD4Gv+NbmaD7gPzwl6ZBn75DPHOPwW7VcfbdS/5EGTbroOxe2PjpYuy2cHAlXBL8zvJGEO1/9zm16Hpe1ZKvCO6DCfwRkgsfPhgYHvrExh4PKQBu8+ez0y6egOLNlq/6jH5sAkwx/+NFCRQYu9SZv2BuOoY2pE4SrBvyA+q/JCCurEdZIQjQef1Y3kEyYfxGNjjBJvWzWW9MH+rt1loEvzYAOEnyso60EfYcYzzj2dA+TxkWlwkpaRADe5uvHAxXHlac+uH2JAeRS6s8AacATrlD1IpJUNzGBxMkZJ2yLSYYruNkxr4+YnmAotRd42A+dy+uZezL8WAnM5rtJUAITfHH1BYnux4SDt8TUJyJWLJSvS8gT5LMY5e3MUAcwLgflGv/GiAeuz0Iigfq5itZAuQOtsc6uYgT7ToDVl2rP0Bxk3FwKZ1g1voQDxb3BtwG2hgJ5bL3qmvvZYkEkI+buEefy/nCctv7n56+SiuhLG8C9EwwuZRQjHmXpQigkcB4xuLiQ/hsowY9Y2jZGaX7tq121S/YcUOmOA4ohra4y9nEThxcb/XG9dNHZcJh6q87HhN2ybXWidfwXC1JROkcYrKCbeNjQABf1Dc009VXC7+nsbGj1cs8svTCdE/7WkkGP09P5J5oIwrvwvi2tmoa7mR/R7ms3pXE2DjfpC4kwM3xDhAb/jtB6M22BCESlo1a+HYxb3TsVH1gV9mec63CcMIa5tEwz6gLgqzb1jic0w8xffUqdx+w3rzf1v6/+OUfgSl+1xR/EW/uDoq/QDMqKG5Mcc1uTwBWQdsz8HsPLGeRM0MozubKidDyKAi8NUpw5dLpi0mqn50B66v3az21uY/AtvndBMUnIK5twvLS+VoB3wT4FUxv7yTalqvVVsuzZTHD0O7Jp2CN4EEyO9qngZrT0C4ZcnQD4sRn5ltZzKxDY05dAcUV/O6TIsdDRjiVUT/sz8lu15V1EcSuSvksUHyzfRoLoY4L/FGujVftrim+tIbXQfErW7lfGBS/iHh+kaC4l/0qDfEFFqrvySP2WqR19ZIdu62g5RsuDpF16wRTk/aCTvVRU35noPiFobRdvwv72Sv3rOtqja/PGGTXXfRj+PwE/2JN9C3dAUIl+2xnXjCRXMEN3pNrh1CAtkCi2ntufw17BGTAn7UExkcjqG+Gukfg5Prkwo7UPqnYcfdQVX3NqvxRwFYat88KKi7bjgVZDZJuk9s6fJRQH2tom2hMImVJF6s7gesVO30+O5fw8LpmNVbg/QDGddwxMD03iQe+07w5xx6BXfGn4Wwk+LObvJB245xassHVqEVbsH77AHrf1UB2I9iMdkgfgBsCOP55MFMdgA6t4PR7Y4u+zxkygnO3wQU5tQSbBeDX50j7KtCVgA5B8ZDCaaAOChXGofqQfr923YzRtC457GQ80h9uMYQAGwTubBr6tQTxDcCilQlQHHrncVBpAOCMdRi3Ud/WQezQJTf2s/3OAyUhr9B3eRDU48HABMUZV2g9aFeS5Rnj0O41SQwHXd+/C53hYp0TeDTJEuiYAyDsP0ySxqgPW8ukZYgrk48AACAASURBVLb3YJWviFB8LkFxHxf2bjJ+43BVSyQAFDcQFIckOkv1CwDFa6Vp1r4wO37M9gi5IoKvyRT3+YnDNTlvwRSGljhBce4EyIRt7NCirAfL46vAYqe6jTEynu1aP5DQ2MchE0IcgrIdZaq77Uyg16QoZKwSlE/Tl7IrOKAyIrcAErHWGqD91VdP0WbUk49/o6+RMJGx4UmgkEOR8eDlHfXWuZG/hw1H99QCBNeFyUXzZZC0IDucfWP9YXrjPOg07e+H91tQPPp+6owrXkEgnqUxAP7x6cmfRRBcbSXrmazz2AXk7R47L3LOpXxOHHI6UXGRKQkjGy4ZbTl9oMShKwYfUU9fysB2dzvHhCtQbbR67CoojGRjatqOPrNJKgVU1HDt82CGjB3mlI6CrxAyJkG2SEyJYyfxmBAYiAPK89BSkUEi7sDxnudEhBa8J5ZsLXiE/bIfGzcuPxP2DgcnQ8Yl5VPuoPj0yJ719x0Uf1az9ZsUFLeDNjVonMb2yBmb352B4nQMaCz2gOKzKtIppCHVrOtkBKwC4ra0LxjiExRXw35UNnVW2Y5ndZwOK9uGC4Iv6sa8iJ9ZluYg5+oeF88A0TPaXJKOmeJ8nwbveNdgS5VnEOotcJpnaJb6oHq9boNqQMExKJ74v5anCpwakQUWvDAovqif9k9jvxQFPtukBTqrZ62Y5tG3bBnvxjsofmYqXuD7OyjujXgHxHfH0h5s1264g+K9OYQtejRJvwlQXMH0CawnEG6sMrICCYoQTAtQfAPKL7IZHRTfros1t7jAj9ZI8LhA8Vodg9HG3J5m0hqgjTW/QEsE6vjBhe67xZb3tvYnM381yntZkSjY9uZsJ2rgNtB33ua7UQ7eSab45r6dNh7+wenCsAKt9RnB2m5driBzEAjRuLixtzibvg+aLndUOxiARV5Il40ynNVTVEAiGGeQzHHBJ/S+3fYMAezOnD6f2wUecDxWGxRQ4TszAvDEIXHGNDVQ/B2kU0LrFgxOOWwsfEyOfZ6B4+M9eoQH8q189SJtBHgSTMdslQTFIZfgM0oBmwCQ6+A0bHd3MCcQ54w3MBGryZLJL20/gBDaqNUhbhwxGdMlUISyUpbAwSqTJJFDNzOJJ6m3ZKOKLITLooh2shXewBFnOjvg++gHrgGMLjY0NYd1fHQgR8aTXKRYF22WAuPO3HQGsknpAPCDXcO4Rhl4QKEBONAdn/MUQGHId1BzWljitJkE+tjne+OdMSqBTx+HPg4iUfD4RjTFAYpXbEhwtB+s6P0RSQq1Dd2GnFmAYcOBNO/eJNBqN89h+2sHFc/fCI3qBF7RNzwHwP4FGAtQ3AFY10PWH7wVBzJWAqMlSWIuMbxMMDLiZ0oa2ed62KzGz5y7Hp/lmlgHccqSmvMU7Y9DCO0el76JxJImSWzMPT1+lbFxsr9Dax/gdzB2eWhhk0aJXRXRNwTe2VA+lpLVLJIqTJo3UBzgJBnixG2YbCxQ3PomJKliLqDf3layLPw4fQZsK3f5QfMabRQHdYbNtH5/MlB8aLnrwazsk7JzsO/QWsfukQSgXXYk5vIBVRzM7QKOs7/lMGF7i2nOcxwVkYB8Atk1E+VxeMXalbt2Qm++TPrSOepMcQerse5r8k3HJtsL4x9W3luFMlEtYVBrqLcbx1QA+PZ36dcjSdnqHIVvdkakU6jJb9/b4Z9gzL/KQ0Dd5sbYps38+V//M8in3EHx24zzztV3UPwFmlE1xf/8//h/S9CfBleykARhz5zb1H0aILMCzAq4TwD9KjBP4+CLZBiB2nZkhjeyulGHI1Bcg0SWcw/MXn0+F9Tu4F0IYAgKy780HGoEdXE9AsURxneG+H4Zj0HxTQAmW7Ey0FeWWmyx8fuWQO94ojr3Gxb2lweK69jdnQuh8+V9JwGSX78HdI+HTYe29d+dKf4C1u/WR7wsKH7r27/d6w+AqLtkymFXqLu7tPwXQPFbD9WcBbL7GwCZQ/d4LfoxMcX3QHC2JcGy9E8S0BRpCNtCHCBS9sHRTqcz9nKsD8hybkEx9wmCZaNry2SKz75HsFSyCp35TvgAmdVki49t4Qma6uc7M0G3os9LtGx6MNze2Ht4Lig+1tpNUa+Cy0fPubyrrQPZ6YvulWHxebbPxYM2b1ovJKBOyYAYFvA7xniUh6/6zUcuweaTHMq8ttUzWGwFCiDgdwZwgN/QEn/bQHFn/Mb8MfAsD0YLPWECwRqT0M/WeIS/K5hMC8r4QtuZIBCvaWCdMK2tjixDAtI8UI/JKQFeE/Aga09AEPULZyy1WReSmFGEFoIjqvdL4JjfqcQIx27GQVFO1wGP53ts8trAv8diiL95TJCcwHgCvoXoNdbmagyvEpkAyijNAca3jws7sNEOXP1U2sfoZwPpAc5n3RxM7TriVg8DziAlAVCQnHbGXy2hELrV/GxVfgDgJYNSoHhIyrwpUPzRgKU4OA/tLaD4OKR0xhaoZy4oN5kDn76fAYr7GAnpFCYqVE/c5iSkU975QYp+qOa7YI5/wAGbBsIywVP2EjuW/fE2rxu4J5I6UVudDykJYQm1SH5wt0KugAFss9UUJPUyhBkk6KhgJb6HrTQdeMgD2W6AN9DIF5kc0xTXAzEVtzCJnJQ/sXHq2tKM5Xdi6qhv2aliE2fCBCt78yvgS4TWeyZ/Qos/+sATF74bB4edUj4FjP63CdzmAYpkisvuHCse7aW/0/uOsmLFDld7qckIbWeXMsn5w9mIBiCIC7Ac3tLRj8nD2D2QDAkgOGwJz5qw+5+++iqB5vKd8L5MQniZKoGcbPiwhS3pvFcuYbHzoE1v17RtqBNtgeL9wFv4ftsRg1xrsrlD3752Y6kGfbQffTsB8ac2OeubOEbMiSSmxiGpOCz4tSepqT3v5Q6pG/v95//2f3/4za//4f2gzZut8/qGOyj+Ag2poDiZ4gp+H4G9dCJZDC5cthhM52z1HCxunR0y/1ZnbNfBkwVQAUsFxWkw+Yy9eq0A+VmmW9pkttGekzSd7+ZcUr9vsT2Mz+f1bFNvVcE/epmHnMqJfEoGRVx4sxFLK5Pag4HF1xazm0HxfoL3LZriS/B+s705nJaRPd706Si3fq9jbDkF414HS66C4gusatanlfEOir+A9bv1EXdQHAP6BOW4tVl/bNefgOLavNfSqb0Bef8dFN8OrFzLF+z0BraIX0JwnIBx/YtgxQN3TolMGEsQK8XggVhkAC39AQHPYgFpzGCC1rg3RgjLK/WSItFDCkZsSQL0AMmYVmDhkVWJV5Q8mbfFBVAcZXSvq8Wlh0zxPbPyOaC4+iordvXnAuMnu7uyf8d1nwuKX2WKX7puMQgVmE7/bzHGVuN3F+TWixvVshIxOsesu0gCcbCDDMUAZwzQAFgjoLgBl6YfrO5vsEoJRiao6wcX4odgNreMKwiTQ4h+eAD19p7DWIAsOinLvN7/VmZrsDxZJm5Hb6B4biwoRijAO9HFHdrkMRNrBpCIEkAQvi9WYkvIBbBC0JvgB0wDGcpxOKb41Q6KPxkQ/gSplMcnB8UT3CVQKGCOf5cyTgCgaYP6WJsHIgPMJsBnSROX4HhrOwfeJ1gFzLOAShz6GXUgqEZWuMhAOMDl4E6wk+M7jikrGyU57DPKdiztewPFCRLV4Ztk1BsYmof2kQ3rsRqZxMKQZTPpmvANg+Ksm8bMMZkQ1ztTludtGBBqgCoBV7L4AYg7M9xA8Y9g9WOM4T+ON3uW76x4Y1I3AMV1DLIvZqxWNhgTjdI39jmZywQPff5j8vm6R3tADWy7Hix1gsOoH5PA9ruP8ycDvZEkIhudh+naZwDFuyRKaZWX74A6YXc4SWb8HRzsmB6yU2B1bU183lPt0JIW0V9MAGFMFyBewLi1AfoumclxsK1LHa2SS3Iop/dpSFgxgWTvZJsXjtFtEts+Ew3Ug6dWPQZgANVl0+Y8xJx/iEQXpWHjquafYyV5fIQMTx4Y6VRw+ErFVufuDQP5S6vdtdOpeR6GGH3XcRj1l+x7swP+Gp6f4TruMebjzAWrB9eImgt0u/AOrqEuETTPrCAJM+x2Mu6jHX2ezfMvuGbFmMQaFliezBuC8T5XQn6LoD3G9auHX/z1H95B8dUi8czP7qD4MxtOb1P5lJ/9ya+artqhw0djLE4QF0dzfK6A4jObrvfwWcqMXhk2XRTnPTQCrMcK8Ob9+mwFqFcLvz7vrI34/dIZljak4ZuAq94/nTcmL1bvoNG9BoyfMMWPdDP5HU+CF3bR85jiAiaEgd0FhiSpQmd3vfgFEB6uxVyMVn9Phvt0tHb7XYLfy6B4xEUti7Ga2xpwTAbI91o+5TnQ3wsYv2c94vtU1mdVkJ7hPsviDop/TsOmNMFyikfM8txRpl1zB8W3LbwHim9Y4wKKkwk+GYoAiC24G6B4aDKWia7e3AXFlRWeMzAA5QmoivwJt8vWtuGMuhbDK5hiAlgTt4YfRF3dqFcwfQliYc27DoonHi51W4HiWdABiregf9fmUAYumPCt1tsdafr1nn/C9+7ukOsP2UqZJEClrIQbmeLeIXXPnMuXwO6LgL/WNygqIqPYEyJX+iri6QCao1NnwqPlcvRQzq4djkMG+yF9yRC3Q+ACFP/wEfIptqUfutAIun3MxsGW3qShkZ1xAwFxATl9Bg1QR+MMlwgx5iNB8dXuj4O21/ghD819VXILutO2JSdiOzvd2MZ2l/akXYIlkPZsmQJsZacco8ZGTBBk7GPtaeBegHwOTJk0geGGKfNgwBGkPvhjvxvD0vVlAxAn0NMAQAHFfXs9D/fcsCnJbseYdFkBaoA38Oijb9l/++7tw9u3bz1xAjC+5GxSzzzZ7SEVkEzY0h5n1iJ1rF2DGYlD+yEJDIxaMNJV5nIaYoK3lE9B9QGosVwGwuXBpD4HAgB3FjHA1GTZD7JUM08+/J/pTXjYdOFekR/C3A/AlQcyEmiNwy5dmzq03p0lbv9Z8iJkbvAIrKtkZLsusYHir1+5BA/BOsZMPBwwDwmMRnANcbJnQ06J6xmSUSElFnI6dS3GvL3PgFBnu/KMAuv/sV6jlfD/b56Q/EFcCUAV0iA1NzAeS7onbZU8B/4DZUEwdpc7r5mcCpYySsKdYToa9JAalaOKJLjowPvuCAdDcZgm+8zlqmKHjh2KCjY/AeA43Dj9ItgeyBih/bztQ/7GweIYu3nwqchxQMoJC0f6UvE8MMVjx8AnzPd8vgPGPA+Bh4bLAiQkQ2JEJVMChnWz9zF+sK5YIsWeb7rYMU5DaorzEeWy3QhoQ7ACKvFWI6UTFzMhHOuPr31xN1nnPBvDy2C7XOwgS4LWAb7jrAfc6SlGrldxXZI4ZLdR2uxgd6M94OshaYIr+F7Wi3acdfd1JBuQvw5me7m1Dz//62CK3+VT5jLxrL/voPizmq3ftALFV4D23nawCTjbvRPIVgAxWRoXFtsJ+rLkK4BZy6xlms6eGjt9ngLLNH57zctred0KIF3VOQ2PbDNsS9bQKFzVk4vIBPi1Xma/WtnICplAalttylRrsNgW4unoh5OZ23Yiw7oGqPt2zay3BJB8VyxJsTD1XmjBYBj+7Ed4DPJTOludcT6cC62XAs/yvF0QXDL4LNsM/OnI5DOSTVjZ/2WQu/FHd4Js4gJRcy6kaMBqnd4yL2A8bnrEKGQv3E1P+m4vvhAk3FTAl2Jd31KuK+80T+/KdTdV9od/8QLcXFX6Um89u/nXGqzPafyNLTt5yNn1Z9/z8Vevs+uPrt2A3QESYY16DVaas1h6j5CNnX6FyNEk0OTrXQDiC5sO89vXpFwDkkCtoGHvcAXEFFLtTPFoMT08anOQVPMy2rkxnZ2E61BntGyuHrktN1h0+dqDQap1zGp2kDTPFzkaV8ncCsh2vHLX/+J14aewbps+2fQ96n4Iisu6ujuX23I9fBMpW63QiyftPLz5GjttBwDi3NIABI36hvOw58PU/OzjAwNnMvO2gLgmOjDESt9+jjX7mwADQQEczBeHJxIQ/wBtW7I3NcYAwFqBOgECAk7cyZBMNmGNa8uVNmztjkwfWxjnMmGKhR7zyHtDABmOx8aiE6Ao4wy2kWsgA1hLpmE1mv9GX5zb1bOXFusSwdlZ5kocon8KDOLBf3W4ppmF1EAO5reXQ8DAxycA46kv7rZEQaLOjK3hLONH7Cvr6dbX2MIxvwHO8eBG6FWT8Uq5Fmu/LSCOJ/J+MiNn7Kiff3JgF8A5pkxpMzNuLWmYSrKw/xM0DyawA90Oivfy+aGklHiJ9i0AWGQ29ub5yv8XV9y/3jHhJp/iEioDuxvpvZz3fBXnG+esj58YR5XQgqyNHuRoUjeeaHJQsRjmnCdo1yhNSwRUAoxJGsZ7HHM6TSoh05NfmrDGrhQ2DPqWCTjv71BK0flM0NtY4m/eGAheSRjKCLEc6FNPa3WbIPEwG57PrV0T2z5jOXQpSFs71t6MD8PuwzyyvYOZ7OxegLrb/wBA81BUzpspr4LEBg6ftH5WPEe1/wmqW7kUXMU7kGRq64ZjTGU/uIvD+yvGhQLD1PauQ1tDhshY/8mCLhA4l+a0ObWK8jsyqiktYu3PA3szYSdnGLR+ic83a4UuOMFCdxsduxfYD/RdOV65s4I2zq5X/KeD91ynAQ3oQZnWPq6Dz3MhCIxLkoD9Y+/EehaHv0bCx3cWiKSM+1FkyXMcir/xi18GU/wOiusQefbvd1D82U1XNx4dtMlFgfpNK7B8gr+8Zjp/fKM6GrVQHTvu+o6933WLRzdA2xVfDa/WcQL8s8wKnNt3Cp7vlYvP0GuxJQ6srL0kwR4IeyYnswLsN444vAz4Quo0mQfUgO5wP3WhVlbMBMXp/OcWyPC4kCgtSZXseDpcOxnwFQif2ynpGo9JMMsn2y83o2yz6HGhLU+Qy2Eb53PrvdStMXMGYN4SDNy2RB9vOLWz/9lXLZY+SSzlyF+wls5D5RcwLjmB9t7Gz7/V0rxgxT73UeV0f+6TwsW58JiL77wD4hfacnHJx4u8rCtD/jNA8YvY/GkdV+v10U1n118Fu69eh6Vsv6H0OZNta2upBWwabONgL6wDDhVGcNyBcG4PrpbAGjsWtrTt6xYjKFjfVj3adyNQTlB8VLvArC5Z0vwh/6O+r/UqPpd/Zqnn2qbMJpWPafdpQD6BcV0DDwfVYLxuro22l+CNFCv7qA4dq7FyBSzO5St+Yf8WqH7DUyZAPuswwZDl99v3LecJn3URFG+Ab/ghBCF0bvmBiInHrMcY58xyzOnQC2DOmW8BWneASWZFA9QMAI8D+px9CMDl7de/S4banFf8258fciHp68OANLmVPGiS5BUyIUc5/ZC2YJ8rCzSmfbL1dG4kuzvYhqwlZQGQoDDW+GtoSQerku30+AQpBTIGaf9gw0IjW0CR1bSqZFsBS0wSKGCG7qqdIQTRVdLGrgHj+U3SOXmdAZIGBiZb3A9eM8kaMhnLZuacEgdXEz/or7oeXQEQnLbX/jZQxqQ4fNdAsIsJwL95jYM+HRR38KfkO8ssCjhG0DDYkq6DHP3jsh7GmCV7OGdGSLhEAoNzRpMLjP84l4zNbCCpM+pVa5xAuQGoFjO+otQLGfrFFvcxJztn1XY5SDdihRZH7NheB9PUbjGO8+urd3h2QF5Khqlr/5NxbMC4MXoxd9/FAZtIctmcBlPc/rZ6zNhawTjrV5fPeHzKtdr6EnY+dO2jMGTcE1wkCIgq1y4KA7059gnSppZy9LmDtO/fB2M7Elxcw0ISx5NBb558nPGwWOIn3BnAucYDZuFvRJsONrgnnUI+pa2/0+Vh4nfHFap1ol9ADMLnE3egfXpwJj9Z+nrWAHaJgMFvUjd2KCrbywHRmBMEau2pTGSmbxXse59DIUVjiU5rAhv/TBgRFE8AHdzsGn1hRhTUr6EcDPtgc/suDwVsg2mdOEiuAzHIZU5E18ROOkioMInFtsBBwpifGFoC4/P38FOtbZnMo21Ct/fEufmm+Vw5N4/AP22/vcvmmWl4+w4Fk4V5BykaA+o9WWHJBRlLKQ8UB5Raf9r8g50JCSFZuAjEu62NNYm2nGuftRx3anmC79HWqiLJYj6F1nmA/T//5R8+/J1pit9B8R0rfNvHd1D8tvZaXr1iiudkizuQBYOmkv7M7GQZ2NoWw8U6F2nZlszP9gDgvepdvV4degWf1aljmVfs9iMAf7Vwz7pq/RQAp/FcJRn2nsFnXQXFmZXl87SvKnguLUWYugmKd80rOrMa+09nNd8XpyBnAL4DinMhOGRlZUOWK7Y7Bm4BxVHYPLUZf1rgdwyKw52qoBD+OlhZRwyrBoo3dnrnXqzGwB0UfwFj98U9opy8zy9azN/TB1185x0UP23JeYEHVVdB8Zuffv2GWwDls6eegdzz/rPrr5bt6nXTV9mUZyQwNbB0wNucdrP53H7/Ibb48tClOOTIHyNJ7CM7f7aGpy/UytbnJUK/E/mUZ4DiGz9sJnhvYN5vgvSRfJ1ttOpTgkxH4zDZgYuy5n1Bz8r+FHYZ+hceho/PRZJ49f7sg3oJPAP6GAQyziaRfs8Ie8O+jIuOnin31iMHOD38irF1blnS2k49OaBdyqSA36kTr48Fq7L/aBKm6pnxQsgaRNMGsBCtHyxGAiQA0LBtn1v5DYB59xYHvs3xXXONzDj4aRMU1/IWKB4+nWoGS5IlQfGFfMWef9qB/0IcCSyxHAqclrQAEjxWT2rZkuGcoHhIMpzb4fORoTETbRrLn31HXWADU97wQMDSUTbt5NIV52GDAYz7QxUMClgywVdFZMtPB3gXLPaQMME6AGYpQXGMQzzMdbqp0R0HICro3nc51GGbOkbJnHVJiADkE3iXhB8kJyi1EIc/xvph5dT4z8vm+tMGaAGsJ4hqQC/HAaQSSv8cIPA1UByhnbSlzJT+6WbWbkHx7LMaPxgnQQYQCQ5rL7KHkdQBqIyDNSOx5UktAOM+p0P6SBNlDtQF2xTzBHrLNrZyPlFjORnEqJkBhXVopZKeZDedrvEBDDtTPEG8kAEJWRA9Y0PnM3ZMGGsdYw3JoZC5iASbxuF5yLTY7EquVwyaiRVZm5f+h6+B68Vo7U+VXjfWYdppfE67k4c8UkojZHEIioOQiOQHdfUhSwLdcO8zB8vBLqavRf+LB+LaNa4Zb4TBSPzl+SaRkCTULAohCearfwbwtpK4dUBoB2Wb1jdMSqzxbMcCgQkG23sooYK2ib8jedFWQ9ltwL5hYqESISGNM1fNkGXRNY1zTe0VsSjKL9n11qaeYHAZH0i5QNsckjO+XkRCx+8PCZpqD03UoAQTtPcEVOBGHNdkintZ7F3uX7PPYaPtSZzPP/s3/wya4ndQ/BYvcvfaOyj+As24AsWZcZ5A8nS0lkArNaBiET66Rp83ncgjp27lcE5QO4HfBYuM1+p2uLZYnTBw06Eecid0HLVbsDDWNh1dRJXdrp8fdestoPh0ZOdzbeGh7vWDbuMKJge3f3Er9QYUp4OkjKTGmnZXlX6pHL6JBb+B66cM8DTLuHevjyRgbUD7SvcRD3oWKI6ahSM4giI4dNHaw+Epxnx5lyu+2WY+xOWN4XFnir+ABfwuH3ERoL5UxDsofqmZvsGL7qD4MWubNnMvcNOu+SxQPLCVDCYG+IyA65MH4r4+vwkd2zgcySU9PuEQJvvxM1LIKhP91Oa/DJZP2vSJOrSgNUI8/2xrC/DxFsRVRtdem7X2Yxnk3Vr2JVh9AECzXArcb9elKeGjf9f6WP7H0cSsLcS4StfX8iUY2BejGaUq3w7b8hEwH8FBXL4T6cJrB4BHjPrsWZuaKda3KkfiIYsyHo4n6s4uOnyveUVqZ9ajJT00KNZxxP6I5yswka9szdhRm5IpkPGf85egDTRpXWrBAPFgAedhdwG2rRChFkekbxg13bETbSyTLR0+nY+dALgMxCPAvvFHF3qtrQtaYgUHs5H9bW4dQTWYgBrHJmk27Y4mlqjJ/dxlrs9p/NWeGXOAoBW1xp3VHkBg6WITEH8MBmKAuD6RAFgpMBRoGWDskQDSuZb2R2SVCLwZA9lY4gaCVbvZgZ9fAXA2eZJgidO8kunMtsYYjtVKSFxghSIhAQDeALECwJE4BRsSUgfGegYozgMbU1KFrG6XmfnKy/VoTPoAgCnPYExP1xYPXXGMPwDi+W9tYdlOgWg4ZXxztQmTtjtUvAn0rKIBuMLKxK6pBMVDiuOjsVcpswFtapdOCVDcE1vWV0xu8XBNTajFQbscT56Ui/XX2uTp8avU/WZ7kCmeTRLtz7irVVbY0TmneNC0M6GNLa0JKFR3guxcXzyZkYegYudElav6bPoGRQxjPNqNfLfL5TPMNd5t0E2guOzAYjJD4nUkf2LMx44e/fuj9ymY4j4f/DDamhNc281OW+IDCQ/4M2RYgyluLOV3eYB3rl6ce5HwYpJimIYcE5nA8vsQD2GtryRWYS74juDsdhJQ6gqTgGWnbfB745BLB8ljXWjrjbLFtwOv+xScjLoe+xkv3ElV/ofbuugvK4f5pzaXXAM/7IrNNbMllhQCG6CS+TZuNGFY7WPyKSWRRbynt035cRxv9mgm6LjrDLsirN3MBkqynZJCYf///K/+tzso/tzFenHfHRR/gcb8H/7lp4f//jfvHn7/D/7+gQdt0sFTXaK5ZY6vVmdQnTcFmVfFnM6zAs28fgWM87rphO6CpOPlyPLFQTnjVF0mA1YAvX529K7VdXwunEBhqQz5lCvPPWpXbZuZcFg9G2EIV9Gubcb3sOzILGK/UluypwTJRVBcAfE0mXsMrlgFdTFcMcuxrmRE2QPfE1Cc915liudCE4tZBdpo0Q1gktvsuozMXp9vxqA4qOnM3kHxF7CA3+UjtkDY80tzB8Wf33Yvc+eXDYrvREsnVSc4sL5sC9odJbMRQu9Le+g7vWGXxwAAIABJREFUrl7nz5yJ7wF2+Vtb9WGjJ1PQgYxgHn799dcP//W//BdnpP3kJz9poDjKWStnrjs7OKuuSRZkzyCDIM8uqLdgYLfEazxQAa3W1rlwCmN3tNmW1Y0nnAXZ+U6pFHZMxf35mA4ws/XOxgsfq+u9lnX6nyumeGcGR88fY+Kzi/D3Irjb7vG6wZYcgd+5yG/fsNfmfktQ6IJQfCgtxJLqSF61c7LzwrfqI78RtJvcxuY6GRJgC8bczURT0PQIDAQrlPq1lFnwQ9V48F0AMgauSZO1Tsjx0nYRovF1GCS47IkotAQSUJWcIuhl7evb2wt9y3f6Ssx+OGLlkjjErfFk0QVYQx+TEA/11bVd/cA36s9KfLGcV8NfzHKKDS1bVFYOsUAdEsixxfHmbOZgiUPWArIpxuQ19nMdKsjniGwLE1SSx3GyycK37XMdfcK+NUDOkhTGEgdQDS1iu8dsuIHiYC8Wc9iHo8pjRTuw7TrAFQBhHioYwLeBgKJ/DcasvT+kXUIag/NKQXGUD2xObzdjszsIXgcwEhQn4Ergi4mZwySIBEzPAcV1uq6sGkFxrEWxizxiWrKGNXHgB2pSPsXkUgIQV3Ia2gQzk+1gMgzO+HZpFJQEiQKTigCpSdtVwTyM3bVNLhA15nfOVSSemASp+RY2IxjgGiN7PwYQyBjS151grrOfduP3SZ6SIjc7ymTNWFeTxXsjKO6PaYB4+UYAX0vbPa/Lwxcx1gncUvOarHHuGLJ+tyQI5iRiHsrq8B63pVInvksBcrDQIQPiP5IUyzQ264JcTYLiCiSTMQ3bmZ6IENkqaZrtytUg1gLad5aTGuZ5lkMOum2HTLBZTF/ZtFidyMLHfEAyP9smgHgbd5Y0zvU8ZIvIHMd0wkHJbjGZ6BHZMK5zlG/i4rixw+LGAUwn6xy7Wnyy8VwMAcXpxfj4j8OZDUD/KUHx//Hp4bf/1y1O2XpO/9g/vYPiLzACFBT/6R//TToSE7TmCdvT2ZogLx0R/XevmBO4pYHWf/eeswKu9T0KEPMZakx0McAiG1pkiyDbAWFZWa8CmXuO3QzkjsDwWX+296rttM6a0GC7bBZky9hmcNxB8dxyzJPgByjeAqkE+oN1nVIiucohoEwHWEKvPWdgIO/q2NRCxcWR0Y0wgBQgj0VhaXLTacK9l0DxkP7S5a5Aca7XW1pFMgIkENiA+1GlOyj+Asbti3/EtwmK63i8AJDe5VNuHj0/TFD8aKx8oaD4pucKFJ8AIIKi2i4faPmDgeL/+T/9Z3f0f/J7Pwl8uMtJ+LKS0cMOPCpN5EHEBhSP9SIYdxOFzhB1gEYTsMmAaADZCv8rmJztoFj1BigvsCCbdJTDP59DpF2jgEMHxnHrBVuUboRcy1+zfQFhOhEtnAXWV/0e1zW9wBQnAD7Lp2u4ROfPsBVR8M0UWngEK8elOR94fYL/4dNMH363kJu2rCtznBGZHf092wdANwGy8/6tcdzXJzDIsR3fgDUDPN9TdzhYh/RxcV2A4hOMVlmABLrZXn3HYWuvQH4TEA8fktv7bXwYkIOG7x2E8QVGqfWKMRxVB1b7AT5nAB1hfMA6LAAEr8BnBKGitxOsTn8/Dv2cUpctoSM+JqUKVgeecn6qfAPLwjo46Gxa2G/eOAhlv7uW+JMB4nbgYOicB9Cb7E0mBPzfGvMtAaNoEZCdbaIiWKDQLQboSlanlc2AJAXF507bvlOBSRoZt2myao0gkOf/DlCcgDzArDRcXCWEnRos1dBjn/Ip0Cw2ICukQxxI2sqnLEHWNC1MTvYDM9XrPIOhHExfmGh/cnwO4DTmfMzbBMXtUNxggZvEkYF3SF5AP7zGKZOVdWgmQHEA4kgaMEYni5dM4AKf0z5jwG9/kh1eSRWf97YuxxjLFTlJa3M3cbw3AG+C37m7g2M64mIFxzV23Vj6jfQVlzSVnxKJk5VBfw4oTra/sJR95DJhJDa0A+WQ5LDDxqfcDO23PYdzM5MfcUAuWOdgmH94F1rtoY/tdk5ktQynMDY0D94E0QG+W+s2SWImYZzsf2FXM+HCuUzfYbOsxsMTUI4LNOnsIzfsGZNxSvSr1ZnLRSUF2YUwFfRFw/JaueOQWiRXLDFZhwszyYcDf+HXYGsHmOS+VsW5FNVIcU4OcS76fDFXbAwT2K62qLnJtY3rmQPs4dOmLFT4xVYc+Fu5WqSkkI19guJ/97c/efiPd1B81z275Ys7KH5La+1cOw/azIBCto3ZrZMprkDxEah79B0d4gkSwz5gSu4By82xfPXKjeUskzoMfA4P8qAjqs6d1nGC//N9q+Y8As5ZNjhqoXUldbTPN47sov5H7aGg+Cp5kc61OPEfUpNvhynOzKQvPsUUL/ZNmH9uFxVHAD24lk9psSydYnF8JyurXOLO2JogB73P5nAEIL8K3meQG+EM17F011u7L5ytAvyjygNgyPslOXDLvPG2nKfG35niL2ABv8tHfNug+EUAysfaDdd+l034Bb3b48cvVFMcdvJan6p5UyC1N3U44KP9j9bNcPUvFWP/vdsO33vnZFg1UJg6ohKV8Dk4P+XDw+9+97UHXf/gv/kHjeGuzyGrbQU6rT6jXvGiFgEQL4DfsP3OElIAn4udABQT7Nb3tPWYgLTi1CtQfLLFGYHm1ubBJs8IVeRS5LmzX6+C4g2cXDpf9WHzYckWY9D64qD4tZ0PmyIf7oqTukxkR4HC5pSGyyIJ9wZQX7KTHabRQH33dh0/MVamJM56twnfZR0k4TclKOKAvjyQz8C1YJl2MK20pIGHB+DAxAgaIbTkA1RNIADbzdMEjJ2bM6nAZ/v4mkzx1hc89A/PNr+eoPY0wa28o1wtRgkpBgddw2cvTdceLy1jicVOSS0Tbd8i15LxipshaVeAQZB6MeDZDnM0QPzx6enhyVniZD5TE1pijAQt95i88XkCdR04r76BJBJ0qd/lwcn2eDAlAYobQF9s6+osgE4dBCdrUhcqziW+N4FxAcUpmUJJFfafH6pH9mSMT9UKd/a3g774j4AdQWHoFxvDHe1HVmqyxOcOFrEZ7E8Dt2GagXIzN3sGimvMwbFLQJzrCWUtOM8c6IxEFpJaOFjw7du3DpB33Wk8RZneVX8A4TwY1eNmkbDSmIuAYAfgwBbOfmxyKXOnQRzYugDTW2wnuzHUHiCuxyGFaGk0eF4j5xhw9KXvkB+EDW/9F+vowRpaLsz5zq49O06AWe0Txzp9Dr83mMH4zjTD418y65Opjc+5S8/mBDEaB9ZDl5yscpeq8w0HpU1uyRPYJVzPXQbAfev5lWgbSYRI6NT7UF5n9Ueyjrs6knW+kDyxx9j8THmr8Meoib5K6hUoXjNM8ZkZutO/yTnF5DIncOAr3Hlhz6e9sGSxFykSad5N2OyUuytgv7hYx5fpS2KcUgIG9wtRJLAfAvMc05BqCemvOCS1Y2AExaUNNFn86dPDz/7NP31wUPyuKX7JQzu76A6Kn7XQhe+npng6aeHMcSIRyNUJQydpgnvPAZS1qOqM9km2NTC8T0HxbnxwDz/zE3bDudByTqb4c+qg75310ba6CoqvQNOzz/bKMPvKHTbL4sY2wyNNcTqNe6A4FiVxAE6Z4lhVFBjPvwQYz7q2ba+dkdeYJeJc6PNY7onGVNZemQAC9pyx2HPB6pIoCPzlS3GkMBiF1bUzRzdzigtxXF8O7v4kzwBnEYCfOsMXbMflS+bezbyRpfhWS3O52N/8hdeByvOyrEFK3Jeh0fljcg5dA1CvP/CHf+WXDYojMD/9WUh1rLH0LxcUn2A4ZkBneXugZGDFAHos+AKYg4PFld10mFNYgZyLz1bB52qOEpBUU1kwYmlCAiiPOZ4A5VFwPJjbB6A4392A7AugOMH7BJsWwGnvk9NRGRe0B+GzzdJRQGeBh2Dd2s8tTHEvo0wZXXPp7zTzerUaaWOrAssVMBMMa9KjWvZ8JP2nkCe5Mucl7u4NqgzBVVO3NFvNL4AF+tPHI8HUwCzwFP8DgTi0acEidSAt5FJwGB/BlWCmZgAfwDNJGQ28rZ0ieA3eA1DYDguLGRgMu+xnAcnTTjRZlSCKyP28jlvEfcwZKB5bxjGmwAj0asfnBFDxHQ7UTAA6BhkY22RIbn1O7hRwUFwGbhu3AvpFZNTKwzlVuw5UU7xkZSAPEodJBnBpmuJgZZuWOKRTHCgMljiA3ZqLlL7ALBgzgKjRYs3KxGCwe52VbKD4h2KSEvgCcGQg2GNpo0sf1m6DMCcJuMkIDkCpDv1DIoYSKWSbY70gA/qD15uA8ATFKW3gsjMuvWGyM3HQpgF2oRmeILmzxJlUINjVZWi078p2y8RNJO4WUBz9wni4APFqH5+rBoA64xrseYsrLVFhwCZ3e3jSIshrZiP8oNqwV2C9hnSMSMhQBx7xOeRTKjaqhMomLh5rIdfTAh0raQvQNEBxmXdKmErQHRO84l0SxVJSpQ4fbHHeQRJ0M/bFdC6TyNn0XRbuiEiw+q4nuMQ/ikSyguINLJfEPIDisEkhR9sT97Cz3DmgSSX9HaA4xg9tPHd9KHCOc14CVI8xhzzESKKFbSVrGqB8JadMw99sU2FNeo5AX8j98a9f5c4gYicdJKc1FdJersXEoPbXe/XhuHoS2PbdRilLhASTjS3ODZeekXUEfsF2za04kIk1kHjMrlmdVDqF2uD8tyWAfMeSHXb7xu027Z+z0kfy1XYR5NwceIkV8Wf/9p/eNcVv9RsPrr+D4i/QmAqK//xPf52ZzZ4p6kzxZBWM7DeLs2I8l9Nezo8uZApCn4HiK2B4vnMPHLbrVozwCZTTSZ1NrM/VMu+B93QomlGJ7ZLJIImFeO95WoaroLhvi1ywlVu7GNslHFvQkCW7nYv9cFjFoWyRz9RZm8G6yqfkYCDLfOUUwxmHoxduw55jsemkxXMXTJl8dnvu54HiCb74ilb1Yv/Pz/am8B0UfwHj9sU/4tsAxZ8BiPucuwCgfvHt++0W8DZQ/Er7Pi9ZtAqAzDm9ApBNdvN+oPUFg+IbxrNsP5bdWVgjLagDLmeBkwXy9qMkAAB2NZYS0DrZqbNiiqfvNBnYI3F1Bor7c8YQ2n+2lr0jvZUsiEbYGZY5Ds5A8VivCd6t2k2DtqNAPku9l6g5SURomW8FxTftXw5sMC4PfJdbzc4Vv2bHf1m235XnSRmXxIJFImmCN6s2smf5duqDBBzYeiyAgGvCEnSZBT9Y810c3lZgiW+tl/lDEKakTYRV3LakE3sHqOI+P2VKfFrgUDkM4QEG8m849P7+KSuSwGGA7WT02udg+5qmK9iQHZgHUAxwDt8RsPfCUCbAmNhvHuOj8i/1vQ5UvH7tSYUasmWrCe7hO5GVykSBkltWICSAWB40ac/wwyRN2sKZ2QqKPwYrU4Hx0iZPcHGb2QpGMzM7fazMMeYs0gBfARgB4HGQOZjXlLbQ/i65gtrNijiokha0Vd5foaXMZJ/3Veoro+8AAgMItnZKUHyMFwXFXxtgbzIhBMVFm1rlZ149CCgexC6O9CIQTdKQaBnkiLgOis95UDGlgIi2e+EDJByYKIBkhoLi+NvZwwJY+8i3ueEJFSQHHLCMMaUM8gSmh32r5FEHdj35FnYM8+0gIRzjGHEaGirbljIpC8A8r6OuOePmYIvPfpkJ5nMPL2qw8D90maEN3Evcz3Vihb30a3jIMWOUKqniP5kMoYRK9G+CvFEgHxeWEAmb0wgHnz65nUfCEkQEssK560J3HjCJwQRLNHnaM44xHRf6Pow5yBPNXUz9b44F1J0Hr9t99uNjnoQ3rpdBEKxxoQd2UiorfK2VnzAkbEh64G4Ma0fkAGLXfnQL5G7jgWTzi33Hmobv81yMSNgiORWguAPbtcNi2R6fHh5sB9fTkyUa36T/nBhHvMxel+ssJcJ8bWMy+PXDn//V//LwH371392Z4qux8IzP7qD4Mxpt3nKVKc4BP8FyBXvns49A2aU9CEd6gu7duYsFawSkc/FON2oGyHLQptZF6zd159TpxHzvDrN+Nn9ffUfAXaVcJoi9Ar9Xz55ts7qvOeuDSROQANyHCYrTuLXtebEFdQb1zwHFsXKELMsE3wMUP2CJ6yKQ42lvK+EMKpnFZRm47c1X8/SK1vIpc/AK4L8BxfO93NbbgfK9KXwHxV/AuH3xj3hpUFzGrtf9uYC43vvFN+IXU8CroPglIFBt4401vIPiFUE28GwCdQ5aYNsuAvPX0NGMw4iM7YZgwRz/jORjXnE/enTOXo5jArpZhniisL7wpAonJ01ZmeIvDYq3N+8C4wQZ1uBCrcEA+Fh+ZUHhPSsW0/4gb9vM6SPG5cTopWSps5wAjPSBl+sCaMwxsClV+itM1HcJjr1a7AHP2+fv8AZvAcXTKVyQDRYF3AI1kOlpTH9tw01Cpx5KYHe+ZgLo5DvgPXWwHcE0sMLfA0gJVjIBEgDHTGahZe1vB9JcYqF2/nl5BuOboLTN7STDLEDx6fezDmTP+cFi8qPXkx1NP47vsXsLoEGZWQ4rN0BUsIwNuPH5InPJpEkAHoUkjLzf32kgcDwnh4FIOjS/UnYTZKwWW+79UDch67gsGNvLykX5KbLd4xA3kykxsASHbAIUpwyIA7xyYOc1UJy1oBXR8x9gq8lCNcYk57f1DXf8+PsdNKo6abvS3MGWFCszJRUSrGObY24YIKjAeAfFMUYduHPiEUAnvpdt6XrsLu2yBsVdTzvGAtouxraA4s0+bhKIzwfF2R7ZVvglQDD8a5aCYxaJA7DEMY/f+396LgCamEkaSxYVAL6Rjwm2/NzRO/fNEPimvSopCuzkIBA7kx21XuHgzgLEO1TNzzmWqw41+bxGeS5Z7IaQx0iarnDrPZ9hGE/HC5rNnb4D1tSVT1Czp6+5Pb6UBEfam4WNibHl/SzvKxtO1rhIdUQBbFz4YZAxftKGR7IJZ0JgLVBQnFI7OcfjYE9PPNkOIiZZjMSTOzq4w8/AXurQU0sbo5b2DeXoDa4+Bfve5p4BwfYS2jCf2wTFzZaG78hVtwPXtbugSZkQbVBAmz6g74QJAD4ST+6P+g6cOGDZkscfP8K2CCbWZYQw+rhzjgknew13ZVk96qBYSaKqRxqAvZXfDjT2HUGPT2EFIpHrNrZ2X1kbldY4xpk9nUnBP/tX//jh//ub//YOiu+7vzd9cwfFb2qu9cV60CaZ4mlIhVXVFsbFowj0rpzE7pzhr8aUUOdLt/2Fg6IGXAFp/m7/knU9izaBeWWEK/iu97WM105dZ3tMEFPbY5U4UKdWnU97rmbHta2OwO3ZxmSb7A0RGmzSnlD+YoZofZgthHMiGoCRivfyTyCZC6gYfd7f27pA8ZWz0a5FNOs/Vb4RRAqrvIWEA1zP7xQcZ6zP+gymN14sWKM6PdkGdBbhyJRDtwb/57jhO/S+cmykNWrlbl2ca2v362QPZbTfC9iOy494AfmUM1LmXlmuKEZgPF2rzdXnXXxap6Beu2nnqr0KXPW8L173WWX8Ht+80BqctfEe4HlNB1VNgPWsOT6jS+a6B7D1wgNXQfWqnJo8lO9n3Y4Ctd05ewC6rYsy6iVMGa1yA/piDalAJp5Mxz+AOA9CBPzS+rWVR4IaDAMB0Scom6/SQBWB5qCkL431XptqKqC1E9lHWSRhzvuF829ZceaQiXqWHZzsPLkhH6tMTDx7CeqzLP6vwghRRv1U27uVSQ5FH/XeElJVz3gBRl9YE7hO6919DpBEsOzKGifR5M2X0k68xbxvfAPtRC1PAI3sTGmv1VhqvspgtOWIoSxREAXYjwqKu1/kfiRY5QUmAkyDbmqAigZ0BtBGSRUHxAcDPOVGBBDXMqWvj8GHEeaUNZSQ/rju3szmD59PSTR2nwG/7BaNRVoSKIBkapezHfJZUR4CgjMukpno87QkNAYbPvbaY/wA7HBoI0AhtyzBgm+kn3B8/L4AwgnUMy5JRmbAoJ5ADGCTgJi14tPTVwngkuGcetAhV4B2Kr84Y4o5OXNHqi4uAcY5OxvJkgLFbcxUEpOHfxL8MtBzlSLq5k3h8WIW59iIcRcGLEFxyj3gX4DAZE0rM5pjJeVkPIkBqS7XFCdLmoB3JBQgaxCa4sGsTjshhJwKj8pYcJmeZtzgS0BfW7vXrQWd47LzeQBj7GrAXEVCQhMUBMWNxW/3GAOcOyFsKBm45xr0lhjwA/4wJ13qRsYiddBl6jJszXUkQdpczlCLfF+fSBFHop088qX0AyVqeD21lgOjaDvI4maNfSuuvLB41LIWK9+Of9aW1O2ut2mndNmYv9NutvWqBTW1es01uq1rAkCrndXEA69nsoTJRPSjzWHuLLAdF9jZUprilVDJcRQJFh5m6we4+g6FrW/r49CfGRrinrTDeHAbHziLJkx9N08krnhQqLUTD6tU64Cu2yb3Yd3kc8EXshtnQjMxlbjbq6NrVEnD5MBnEtfmUdQN66Ls9IlDiJmISKki7niIpCglcGIQCsYT80N8LdbND5G2IpqNCjtlczeTvyGDY5c42E51BGOKx3yzhN///a//CUDx+0GbR9P28nd3UPxyU+1fSKb47//B3z/87E9+JWAjDNcZ8DyDb96zBPuaf1O6fis5k3Ra456j5ykAXWsZJ3SwluILfVcz5vGHAs9Xm1fL1sHkMmwTaN+CFvW2yVTnIvJcUHy3fSIoAPtgewgOF07oE8pBm7Lel3MWkQNdzxVje2+7cwPVt0FbtcxKQ24fFO+ghfy1YL6Xz8TrKmBqY7GqmXp49KyWIMl0xXe2/ulYa2NdkgtO5j8ZlFiD0UFH11502a5OgePrvkNQ/Cq+9v0HxT+jq+5SKeeN94Kg+PnLcMXRGnH0jOmsx9Mug+KXyudz+tyKTFmzK89el//ExMwAZWyB17WewZrb2Q2ADjAkZQxed1B8rxSZxJwA9GAma90acA7uVfXRBpnQrwSIpn900BfK6lr6PAsj2YC9tjjRUaoP8fxgEc6deS1A5NourLYWcNWq1YCG6KNM4PsaF/8n72OZZ1/0pH5PwrMWe2v3lfE6gexVUMzVeEJQczy0bdBXXi7XdHBGvkgAexxqqMC2sMB2pU/mdI8xqmAJgbFK6utNNajRfQWi5YGaAoqDNQjgwzVhjSXoGrYFGriNjEMoS2ZvkeAgEUfuzeujqRwgoazKcAjaOwMc9mQZwegE2Sm/EfETGaRe314uAFSoSx2SNv3ZPvkYR7RD0QKc9CvDP3XgJ1i48P/rOUm6MWBD2NNdl7a2/QMUxty0fwlY8mX8/quvvspdGtyiz4MSJ3M+k0kBrlv8MWq6Gf2ZCAnAC5ICOHAPYJexOI1JaUArpFMwN8GgP/2JOcAeyCSqPT8YrUwCmBwZdbHJWk0Jl4/vQ2c3QKphX1M6hcz+kE9BAiEkfYJx6dcmUzzqQxZ/oOAObIu0h9aT3d5dcMinIPyL2up4H75Om8GU+Im2fwiQ0ZMUExQPNi+TKgaCE2y0MhoYTrZpgs2mlez9JvFoFKDG4ExecPdArR9sA0hcCMAYX6h9AkAa7ww5pcI9IrE0Ps82njFtlHVtgfZH4J7PswVex9ov8/oMc7G3r/yxPT9TP1+Vg8mizP83n0vBdSQ4MQ1q7de5ywPqubuCCSYDxI2VbP9x95DPNzl3YlV+f46zyiHXgf7FoZAuv+V2jGc0FHvZGdix+8STiAH04tBQzpXyGvBbMaC500R3mVRMzr6r9Qs2uxMNCdQz0ZtzW30lAdZtviDJAKa92gJLPKQkmIPTWCS2OJXWgT6S1jcWFgfCoWdufeDtOEBxewmTY3ZBMsXDPlgJzB4DFDf5lDtT/HRtunjBHRS/2FBHl01QfO9aBVY5odIoyk322dxWuPdMu1YB4GRPhAenWVl953ze/I5GQY2DMjDm/Stg/0rTzkXoDLhfAeZpXtvWlwL0+f0so9Zx1R6r5MQE/L1PxUhSs47sGcbZu0xxbh0KBnkL/D4TFMdiETUbKdoC4sf3XGDi3ueA4nhpejZbaZcbQPGlY7Rol3Ta5nvb2guQ/g6KX5mZapDO2yyGzaUHf7lM8UvF3150B8SvNdyPBRS/1hphI79bUHwyl7ToBFCWTHFh4STwkcBFgOLBCjSH/5I/s2DTWHkI2jVmVgNJCnBC+QMcvwqKT/rSTv95OeSZewHvYZvGs7fY6AIUTyBDWVMrUFwW1Lm4yYvcn1Hgf/oGWu9MJC+2lK+YxJtV9QZII/2nYByzDznGir4ZLk1vvTb+1J+6PA93OkXICdn3UtYoZkkLRBvMcdLm1J73McH1g0VSoJIA0eyAxA8P798ZMxAH8VGHGT57sMIdfAt5jOYXxe4c+s+L/t3YBS3fkIUhWGKAhALhmJk9Dbghm4i0Dndf+D3yORnjBMh7Ymx0+kIyx94JOQ1olNuPJ/DI4o5yOsgkoHiBfLifkhzO+AtSivvVAv5Vk1JHHK2Q8RYMHIaSMRZd71wOIfSyEuiFhi9Z6AgZ4lBCJcUs+pYfMYYDwxQHsVJrt+K71w9PLkkioLiDNpbAOJtU/eBC2m99L0w3NeFNHoVa98Vs9bI5GBWHwQ7ba+2XB2i+AVPameKUSklAvPrKDyklUPxNguITEB+Jr9RQ5yHUATIaKF4Hj7JNpJ8ShKwxVBI3xgwnYBegeMSUk6wyEzTsVP18znf7GyB4ySpN6R47JJYJSU1ytjhblqow5m1NugJK743Aq6A4PYQwTpXsWhHOFi9bguI7zKEroDikr/CiluBNG8tUdZ2jwDWGyXSe5eDNGwkvAuD2rx22XFI8AMlxcGbYgKxnc3ByJ4d9TYDZc/dhL0mKIN6R5w0E4Kw2lWevEeAuoDtWhlgcmIDUHSKaDK31j4Op65ZDlgp+i88JH7xbf0RJCy6zlWUmXwB+Btq6J47xyPJDsp/zLIvCQHLdwCTKH5srBMVqU1aOAAAgAElEQVSZlPN2puxXHJhtba2gOPxyXGf//fSuKX62KN30/R0Uv6m51hffAoqnvyIHRc6n3gKK5yQis3UeNDOy33RCVwCxAupcyFaA+2rhmp+twP5V682tVHuL4gqgpsHSe66WTR3cvXv2QHG9N8x5GLvJFNfgLTLtC0elAOryGJIFcgQu52CK7T557cxObhedTca2AQh1/0uB4tnGstU21qotgK71Guy9vSTKCjhp17IrGKgdzHtdrI9igHM46wWMCx9xZ4rvNKa7aC/Y0Dc+6g6IX2+wOyje2gqbIM9/yFI5v7Ku2AsQxxUydRqUi8uUAZ52KGTblDk2JTbiWgc1LDAJYOe0/DeA4lWcuRUa9mBT/wEAb4H809Jtt/o2hrUwmPYCZDbq3PnEEnvRpeynoDi9jwLK5RXJBIdXEbsKD9nw/XlkzFZbVbDYNHjJXNs04TWtcL8tQc8YegqC7cm2peXvzD+s++dz6/yKTirI3EkA41ndJkMi43GUQgHiDMhnm+3J1SRoAu1v76nQW/bDbR0Uf+eara4TG7ra8GGj/+VwSm/yERvQ30V/CPg1yqhxAp9TDHNcTOA2r82BibHaAIWYL0o42Xwf0BlAZ9tujt7z6zhPTApklUxoHQ1wmgeK8j2pqxvPtOb++CEO9zSwL7av67/OQHYwVg+zL3Z4j0sAaEdn+Mglc7qMMNmHVTf0ETXFAxAPiYIEKR9wQFwxd2eH1d8JTpOd7OBzyKgQ+Hn9GpIcxr62wz+p2R563EeW0u1MaKdjjMKe5TiIPlJQ3JjIxkhV/WwC9mCQxpySvvU+9ENJIZvy6LIzddAkZWys7JChiXrwoM2XAMUzrT12L3Csx5zNpYegm2jiU0/9gzPjK0HhOzuCoYp1tDb2FMgMBrwfqskkTcSX1F4PRDC6TBKv0ie5lra5E2MwbLPai8QGQq+8YkkkaGB+i0mrOxrs980cvQhGH407rFw9ab26/gikPns+v9/bubd6/zVQXOYnbaHUhTYcu4IqyVnrT9Ud0inUoy92OFniDpR//PDw7u1bH19+5gQPdU47KXaUwOwnHCRJrWuC8cnwzt0yoQuuA1YY2FlmZXbnAMS44eGd3NE0wXN/tOz+LuY2BmtiT757SH2BrSRLtaFoNuZlnVUBtnwkIXNeBGYj96geeNplrqk6yIINHiumT1XrE9osa2+wxT86I5zrSY6p2N3153/1vz785tf3gzavzt+z6+6g+FkLXfheQXHTFN/7meCtDe7cYiyg9i2gOJ0DBbtVA6wW0FqkFLBujvDQD8stglE2LgYTyGZ9myN7kQ66etYK+FzqFI6GVid/BfpvjMpBYMD2nIFDt2lwcnH4gsinJLOpvHHGUZpt13bj5y/OFB+QYS4gKyNdBUpf6rNAcXF2vnNQ3Noh9PbOINQ7KD4m1rmv6Tf86ORT7oD4hdVRLvlBgOIIv17iB0vkOTS3BHpOCnAWIPbvAxDPaoGyQ0BjVrd9PsBm2gGQawCI2Bqy5zO0anwmKF5g+MuB4gmELoLuGfByN9g+GTgM6QIEUOA5gfFonASFZM3eZ8XJtmIBk8+SBBjVVb4+LhVsLKmA1vVkuyowEVuuz+ZKYczlbbTyxgU5UxooLYC4oNans+oCELOZ5WG/krVMS5B2TRMjZSdYK4LiylBbW5O9nQExp1x2geAHwLT37wEqcss8QHGwnwEgE4QN5u3C9zWQNgHr54Diw9/zoD7kVNQWJODu4PTr3LKOa2Kf4ZSyiA510G2A4urXn9lKXqtxkfeB7Hxx3//hlbcfwUaVLlHpjkc7EPMJB6VhelIycI76kufwJIUd0BYszbqSo1ZIKdFGBD4TJPf3eGvIv/2d6XOLXaddpl4wJFNq94DdQ7kWguKw3QTEjmeWxpYsTQLx1BNPpjglW8CKViYrNcWzRmTTCgOUfWLs+qevCIobSA4A3CVqXM/4mwDFNZUx+7psEl1E2PDaQUXQm3rOCYo3ILwneRxQjl0GOS4n8z3ByS6l09qRgLjrytchiWpfGykr4qYOhkf78n1eNvgzFTNL/BvPwFw7WxHw/akNH48583n08uckxXm/JtC2PX9tN1lbb3Wdl3W46gMU2M6PcMyIcjaLdvwga8C7d29TMqVLp4RuvwOuAYqntCsTWJBqgYwHzqjwtcGTLyGZ5xIpITcSSRlfZzyhg4Si29KPn5wRve8D1k4/4lm0U9q+tJv8rOJN7qyJA0GFKZ6xvLDAObZgq2GMAUYLgL6QP7K6m208+6nxjdVslrPbxdjtE+8mzsUDla2/TVLKz0rgIcPiYNo8vYPiZz1y2/d3UPy29lpePQ/a3HukOmR2DQ8s8Ek6tmJcCiLFsVVQXB2T6fzpdVigYimLzDs/I1g+Hc4JonejdesyRk2qeoo+X9vE2kpZ66s2LoNazAS2rbYDwf0V4D3rdxsoDqPq98wlnY7Ft8kU52I7AtXu8GxKWluNNlpvcm2TMJnPiMXlhUHxzk7rc2ZvPHTv6i6f8ixzdwfFt812B8RvH0o/GFD89qqv7rgaHJ4BPctnn7CmNICcwaS/Lwkw28m/B5ZXsIKbM7ChXvFZs30HoHgGKHB8WgmT2Zsg7PMDXn0wOfm6arb+GAz0BMXHerxkpmk99kBxYVmldIMy1AaTXVlh9B1St1uabCYJrCiUpzjs+oWfoO9MOYlDlntngS28ml4E8cfW7bgY95I0yAC6acDusBWzvbdSNMoer7GY8FJKcaR27IePzgoHS9xAcIDiKpkCsPVDbgd3EEMIL+rz7/pNHDurbefCeM3YJcExPJF+M0FxZVcSjCBbmzqujFtWMYvGAs0nj/IByD5H3HAdEnUGcqTJyTioAFXEAsFGJhM36kmZDmMoP3311A6tX9t69Cn7wp6Nw1DB0m6M3sgMJAgZ7zYmNIFexhmpZ76YGwToiaHQbrt8R4DhBmrhMD3gQzgozw5vhBSJgTHsL8ypE1Ac24uyCTQ5StmQkk/pmuIJigeblRrEsWUpdy5xfCUo/vgUoPiqr4Ip7uAxwf06EFVjob1Yj7WZmzU1YdrsO+ufQHiA5DFvtO25m6okbNAmPIMqZlP2DzWaCZpV3xQ7u8YI7l6t9faZs44pTxMDgEsd7ZuPiWCEe3xtbRhsXv0cSfTOENc20fl7uBagwKjv6YX9giNQfAKqkxRwwXTImLYCTiJBGwFUZmms+I2ftfDRaJsVEIc/BnCV2v/qE0Qne5kMFMc8eueSKdQSZ9LJki8urxISW75WeDJUJJ3ifAHaSTDKLZkKe8jx5QA9z10IsJzJPruW9gq2zg7wLXkfHyuywwr1RhnM5vT1n+Mh4ncY+mjwAsQ9+RvrQdq6uFbfh7EV10aCkgcMJ4jNHVvt2nGeyM74RPJKyxjlb0nMh1jHP8XhwI9gilt7ymGbbDuXT5H1Sl9tmuLOFL8ftHmjxVhffgfFX6AZFRS3gzb3fubCQKOC9agzuW8BxXk/DPs+INzMNpk9chCo6n7OQHwC7as6TmD/StNqPfWdfBb/Vab43gI7QfG5KLONp/PN6/aChT1niQ6JMsVXARyz+wmWj61D+vlLMsUnI4meBgPGdJpHEKxbYV+UKZ47XWsLXQO6NyB8bsxD0ZWKfMT0ElaR1tnb464pfmVa9mvuoHhvjzsgfvsYwuJ0yrH2qSs7GZ/3orrrOYAyinBx0H9GAa+W7ep1bX2/CIo3xpT68QKKr3wBPB7MUoWSATbBAGfgNm33roMUXwwJCYL0K6BzG/AzYB39J4D7Xv+20cnbCXCM+7N+WeQBmKMF8O1gdGWZlZo3tkunTxLJBQ8YB0ywDLJnH8raPsF4BRERhFZBJ2DPvuQaDDYmDx9UZFzm3qLMy67fAcVrjJF9uw+TtLa4gKYQFAXSpt1Uf9R4YJIHaCXdEDI3N/Nz9De3UHsbGwBakMr++Ih+S//XgIoAxAGGg+3njHAHMYyhR41o6sTiXSal4LOCGsY5poXJufGvlAAR1zWws1dy+sjqaxMYZ9/T76St4NhS/7v7egaUgKGntiCvacmfPsI2Q0FA9CwjHuw3UhdZmeFdp7o0qh00fnxyCZVsLX1hmxbxfNl1yx29mjBIqSxh5xJc2oLilG0Z8onZ0PCfOY4zNkxQvJjaNkYN7LJ2di1xA+CNYS0SGXjsyeRa2Lr23jwsEAcHOkDs4xpj2nXxP0Dv2MZ0uvwOMHcSF/vFmOKPyRQ3SREDkMhYFvkUk5khaemz5VP2meIYzwRNA3gme1XbPljhsL2qF10HKtZoJihahwDWnCupI/8sJCPCaqWNmUCd90vYIyZlchcMd4oIQMf3OTAa7ylw0XaFYHjwM7ZBAu3cQX3mWsWOlR79LVeO9uHzQfHb/L0GXC/W97TvMl71M13bN74BcZnmD3wspniMn+lDcMwBFIdsiv1HYJxrBtaKAMU9+YR56OkuZ4AjIWNrCW2tD+c4nJnX2Rhw/OrDB5cvmkA5EifK3IYsSPmL/QwV1scxnDh8ebOuxo6nappaj3koceMvULaFEPWwTWVb4vDUuDmfEfZOd9fXI+YiX7aROuZzPOZ8jTXI+see4uvIm6cExb3tAg8kRkidcXUZueb82b/+Jw+/+dUdFD+3ENeuuIPi19rp8CqVT/npH//NVvtnJyicMicKEN+SWZ2A+gSw90DdCUJPIHoC7D7t57bGnZa5GsjfAorr+1ftM9tBizbr1hx0Yczr59NJn+8sUBwojh+yGQs/DVYGorLNjFlffVc6EmHA53PK2Vi4CspCRyO1xWd2UWeKw5g3VzdZQuMbZQ3dwhSPa7X9qm3F0T4CxU8A86zjuE5BdzI9VstZGyvRhjv+jr7qBazHxUfcNcX3LM0WdbrYpM++7A6KP6/p7qB4a7era+TV6/ThRwFign16wBMZr/GQBFMGQO02cepei0H1oEa3eZ4Z243hxXRuYHcw1zfM6jTQBUDgcQ4zTLSeX+UVvtQuQKwt0C7XKdA1GN2r500gAu03GK0S7LH0BdQuEITEKBXQXQPwrN86oVBsrWxz9r8moCO49+aKd1fAm5y5BWh/ztz11yWQUv7Gqv/22N/ZxjeONQukt4kQCXuFwJsJHgbOkiSpxFL3GBQoTQBdQfGd8s4xQ0YndJc/OBvQfjegw8EKgotycJ+DbDGICCgT7FgZbwc7DIzI+d+vUhCmmHC4xu+NgQHbgEPZuDVdW6UBZPGKad+SrMH2eWXAPsqW16pPyZgkCEGq47YCxQk40H+PBwcDFtvUeTiwSqXQtjVJFdPdjrIlsJgeSc1JnTvATMkILjDUypG7WJPJCI3dAul5blFp22qSofWaVF4TDwTGXOZADsxDXU1PHAdS8r3oW7JJLmScpBBMthGApfQENMUJ0GHXAySA3sX4fg8JBhocAcUZ57WDNp+ezjXFv21QPKSDGOcT4KqDNmudosY6dljpuBG7zqYX26xxrSeZKFMi7aZmpkA1/NZcWQHjCK7res4YNRm5YredKZ7GXOLPIYmEubk9jFWTk2WD9iz+yoKdANuFxm58gyNfafWmaa9W/lmuCSsfgXaPPoqWrYHisRKk/2Oa00NTPHwlG1NWjg8fMH8MDOd/Br5SjsjnnDG/ba5FIsruw44A9CESVWCQ+xgR287kvH3m77NDIM3fi78ruVhysrTbCkLXmiC7KOJdZoO4wwROXIyDaCcvlYwrmMo4Z6KNeyR90s2bpktcq36oJ3EuHtI5+Q3zYHesgsQarPxcI1cYm8+th2KK4yBlrG9u/2Mest3sGelvjaSuXfNn/+ofP/wHA8X/0ePDb//FubzLevbcP02787uv39/iSt5bbtECExRfNZIaFv6uoPjU777S0JxwKiuiQLaCxGcgu32vWzc4Ic/KeGWBOKoLy65APg2xLvi2JYj12QPm+flqkVoC2huDXyXV9pjvawB7bMfEnQtQPBkoIqvyLTHF6aPMbPQhwI7Gp3/fA91bQPHcKlSBbgPFwyG4xBS/AogvmOP5Pt2+fAFCReCGFfTION4WHlyZ0QfX3EHxncZxhOkzG/fG2++g+I0NFpf/SEDxBrQdtdTFYfuNgOKILBB8hC3esG0XgHg66qDttZmHoJwModpFfznoXACNfF+uWRsWPwHxqE+W6DooXiBfBGidOhzgokZk6FTtl0x+Bwo9wVYdBg6FkKGXa81kmq/LoiB+Al1cqQYurqyiFesO2Dz6ka03fS/Us8DzIz9y9Z1gArszgUDOJukhoKhmL7ax7WR7n5unYoNlhoF8MlF/qC3lil+sxuISmB9gv/b74ZyIoeYgdgAUAMENEP/ggLizvkMmBeAEZDgKgMN2d/dKbev1Qj7F+zqayuetgOJtvEoSrPnCcXMRQArs9ftFUqWBdwLqqd8//WyOT3vNcucspR3IquNgbQOk/qBf10HxqqnVA2xsAOPFRA6gPGVM5GDD0Nv2fRw7uxetr5Uk06UDQieYB1CGjEDbcRpyFcXQBRuarOc9f542qOwE31UMbYAwkMgwZvjjGzDFUyYhSVDcFXI+tzCuwn9OLV/YvATFnRkdAJ0dtOmg+PtkihPEM8kAG8YO10VyjmtMgeJg7J8etPmNg+K02WEvY/4aSEk76zs6hCGOKUpwvDsELaEQ11l7pN0WApXGxkq6mvY3Wa/s8wGw936H3AXnHslU2b8y3r14ocWf8ZOw5XWMznw1AfEJ3rs/cW241fp1waeqdVt9h+svWoLgo6FvAsXl1Xw27pdxEQsWx5E+n0kuXwfevUvpFAXF69wA2ACfayG/BVAcyTd7rZ9RYUzxAGgd5A1tcH8/42kBxQGmg12OnRoAZz2dFglSm9O55gwsIdfXGG8bULz5hrOvwr4KGbDWlQDVWwIH9/d3yM5GPYjZ5huTrVGX6gNdO2q9A6bV/abcocI1Mb73tvcGtfYqv7BhJQGK820+1+VcjTsofn3uXrnyzhS/0kon1ygobvIpPbOGm7lokQmQxi+MqW7Xs+90S91ZEScojglf26z0/hU4z/IReFagmk52Bbu1TLWgUAwHn3dWbvueki2zPSYAbmXTdpx1WgVkVwK4VV/x2bMNV469g+eyHVV1s9gPWAgkc3oVFEeFO0C9crw3THG+MVal4W10pvgI9hsD/DOY4iegOAGZ1kdL8FvaoFaF5ixt+7mkiIK4r1DJKYSqoLj34c5AvsVhuzIXDq/5LkHxq4S/iw1yBSi53l5nXvDZ99ffBAN0NCJufNYP6vJPnXW0qNulnoiLLg6l0xZ8DqCMHj7b47v/6s+5t56aMNuzcj77ZahAcAZut4PifTs7GDvUHcVUuXWurwD6FoiNfun1XIML4TigaQkA55rd17gelPY+nm2qf09QPH0Ieaf6FW1cDqb4HH9kRrEeWLGLrUTQKy2T+iO5Zm5hcT5X6+x+ShxQV3Uo9iJhCmrhiqeBy49kzfamTATC+6A4mYcNJU9zXGMmWuCKoRnlXI670Dh1QCASRGRjxujO8b2ZbwkYk2mHXiu/fsWWjCaMshkLL8HC0IrlOUQeIzhwYUAEAAlnlKsMQ8gb5c6NlbRi9MkKFNdxl78Li236XQTroI+MTnBQJAL41ZlA2R6DAedAhLVYaB5PUBxAS+gdi2RENzjF3suhF4zIBOwHgE7WHuWBDODB9vYCyykrYv86XAvcpXRqV+M83sOD6fQSBbVaPg5SwmjHkCJgHGaHYFbSoR/mpvM2QVfu9mCiJcaLHzAXByEDFLe6vm7vyxiJ+hib+k04U7It8l4fsy6fwgMeAaLVIZvYBVEMVkguwG5LWizsRWqeu+QLGPuutS367wT7XV4hGO8Elfxfb1z5N8E6iXPFhja7nu0gSTlZX3wM+yG47wFwUprCd3dUMtKrZ+2y+GGb+bgJnWabGcW455qrB1wWqUcfmUmbAOZ8TIekBccSZVGoHQ4GsTGB94x3NY5PA+4q2PGhEizUx60ONUzrcfbe9qAdX2mbbEg34lYHZcenmX7mChRHP1dZpu+C7zHYM/HBcaGgsCSxKYnFQ3ttp8X7kE75+uuvH+w/njGBd8NH8uSqJVl9/Sgda3sxE7A25nKXCg9NTrsOpriNQ2I49kx7NhOKOTJivBlID6mWiM8laVrjC+D8BKyZJNTuKreJwHIB3diFUod9cpdDrlmZrBNrGaxy+6SSolFPk3KKz+l7sT074I11ILox/LQ4w4L1DekmeweZ7Ez4tcOuE3vo0nlcA7gm3kHxW2zE+bV3UPy8jU6vWDHFNw4jjQm3mcRTFfxlRkqB6Pkcvf60YHHBBJ5X99lzkZ3vCwjfp5+vnNu+xkkQlZmxYg6oY///s/d2XZZtSXXYyaqsamPJv0AaQ8huZBvJH880/lfSsECWwFY3+luy8ZAFtmy/im4EwmPwyCNwKzOrPCJmzIi5Yq+19z5Zp27VbU7C7aw8Z3+sz4hYM+aa6/HxETFPy8Ypcx6LkvVKR8Hq7nhm/XCmDfnOo2sdFOeWFwtcqaPV6sTi6+EkGaStOrJvKx4y89sMaC4qJYDJg64i0xy/hMvBABY3Dd/XH9sQhdv0dGtT8Y4GjUWWawte52pCno/FDsuSYMMAslfQt43VfBmG+4UF4eOCFx8GeNkSu1PszNr77Bw9LNISFF+V9fCJZ4u2kxYYH7Ht3/krXhGHXlHWwRLFH1f01DfMAr+iFq9sr5p3Vz0AiNFNf243emlBrh8K7c7FYJ59fOrOZZttfN2sMWbtDdwtK8rAPD+ZLMimizk3lvPn1PVluzcxiq6gz5ZdSx3vrkUjPsj6tGdmmWRBiRu2jZTgXnbb7Jr5eN6C4jNbU6tXgtUD0M6KCIiGohpQUl8q00i7A108Y0avQdaVh6g2Hcfrau5Fj1dfyKSXHMOuHdi2P3w5DyCccgMDqFIg3uvU/DsXo6q4UN3c+pmxjQAM3YYB5BkBphHUGJMs/I4x48pgQPJk1HCfXQvtVxymacw9A9d82/uzSUt8tL30NVEDfMRzxrpqvE0A0KUpXEPagDEs4hnzDmWLcapEGQPr2f5kXWMMB7O+bWHP4kibj4mMkVGIfhUgYLULUIB0gtJkKJo0iJWH4IaOFQezw1ZqfAkwNcDvB5MReQSgb6BrgOOl741Yn/XOmHMx+udzVmxs6Dt723J6y5qRiYVkCEbyMbWzM+YlyBvrrWh8ALRIyhjopZIeBFlQR2OMgxmP7hoB48FfRKLI1z8O4EfsTvs9gHd61pXtbLADYlGOPAQwNPG73AhBtFyLmZyMM9tNdiDA7mgP61uC5UhsUG4mdHq9XnrQZvSB7mqgHE5MpWloE8kV6uVzzuhvAtkgAPFwU5PNCVBcxgpkMQjiUQKhDsOE7aMiUbUl5633IVn9Mf9yzARTF+1XwLXPfT9IFR7CdaGH9Xqto5qp3YzyskTdezQ8gRNvz0vwFr11LyAcXoE/8nKNJTgXMGnLNWhZDmMGb8C6Q+OkNlAGrzrdkafgdwHmY9zDzFj5fJ9nPp4ggeI6/OYTYj7Zv1VP3P1GHM5cyftLguWVwAybYfIqTEY+vAlbEWNWxoebUGOGW4KOsitWBrFbJbVjGE4lg9RH+pzJBCrW73Yf5b4cKLYDOD2JEyREAbXL7zIxCRdon5sNx/Pj0OSw2dyt4eV488bZ9ZWAQ3ncP/ruKQLjfd6i1DVnCIjH+KgQOROYdM9eHn/HWx+s3DnIXV06JGGzofuu2Bvb+V/9v//9XT5lN+q87ss7KH5de02v1oM2VVN8dvEs8OxBNB1r/7yDv0dgMd+vTJFVdRPclWzmrFwMhvkcDTZnwPVsgaBBjzJAdFGhk5/1XL1L3zFrk37fql1X/dUNeK87FwMOiNsWJG7jGVgDcNUIXnCdliu+HYuwB4pHhFTZ/y0TjEwaRAmy3DySIwmbPjDKe+NM2On1Bjg2RidrUDwe2spT7QJn5gukDFq3z900Wry4t6/7KMtC32DOe1x1o+eg7w9+dkHxSeew8Y+ee+p7WXzvXN/be37pddtwTxVvedEsuj544h0UPx6LvQkDFD8cw5/XmZ9194bJ+VlP+zwmOV+9SvTOQPEli3anHhsQdwOKr4HUAcgVQ7dpx+4HZn6ijai9BPdxmYWV2QHiJQtrLFQH27slX42VvTFUC+BE2zayNH0ZnowpW1ASFE+/HkSA6SJ9LrUyGwq6MJ8Bzh2kPpnOyaQ66rRIii0SIt1vAqip7dabenCNGRIT+X2AOfkajVuSbxdXD+AIPC7BBdRgkQhpdViB4ligxiJ5AtijFGSHbjVJGfMXkBaMPQc0oLech6WFdniCkbOOZ7kDjKHmrNfZt8KDHWiLfo2ZvRaSoOEYTVDcvg9Qj4ACRjxB/lFGRAEPhCRxNV40gq7x/QDGRt02sUVjlvPZ0KAGUcXaUg/J5OsfEhSv0U5GMYFCAyvevX8H8DXBcgCsG6nLM4Egx7BcW7kDgpwXP3QSczKIQhH7ohy125Trh2RA95jdgbMC2lRHnFI7HPPOfB+AfwLNbU0BFEzzpaELTtAJghdkPWc9YmxkssUZpgaI46A/sFaR+EEyAwAw5lqBTrpuIhvcf8t6assWJyiOumS7BTg+7MRN4k3ptW9CHdqJYFA72C368MX4hGY8tf0JiicwiAGbUwLSMtBQ51infjR2gPC/Sp4yicp65aGoAyMVfavAXa5DqWUc6y/YBtnxQHA97OxRyHRmGlStD56mRAvK2e/cwrC9uxz7/NMD+iHjrpWtX37efJweGKmx0YLtUwnAkgDSsuThyz1B65UBeMqEMGYY5iHOmDC5FIDiSC7Z32CB87BNZYp7O0QChexy7jrIcRf+BfYStjT9no6VwIpmO5EIco/zK3ZE+Je1uwWuM3xBjDWwxW0XCaSe6Kvsc+62IdhdSdfaGQRT9ckloYqQCAAczYc6kUHu/tC/i0RUzEVKinH3k/r/wU8NyQLBP8R/sX01caPZO58AACAASURBVEYQnJ8xkReFLFvARLTIpnCX1e8RFP+77y5//o+/5VXYkQX5Nr6/g+I36Icun8JH6iTQzyoALsbFDDymUepAL587A4Bn1Zld1xemM0BrBXLRSB013apOMEpw8r2NynlvJ/cG5Axrl5pnYZj26pYA9iT1vapvr4eWe+hrBhW5hYwes4BADWA6+oT3T8DrDo4zcTFk/iVLmh2DjCsjL108DgtkaWplm2+Z561sDCIj0rmD4kczYv39oSu7g+KvaNw7KP6KRvtBgOKnQW4Bh17TFrN7Tr/74IWvAcXPvnsDLg/s4qQiLuVNNgsOqcvw7B8gKI6lZrXBzUDxXAkqTkyd2REy4ILMYzMCiiLR0Q+u0qG017eb61DZAjuGfowv95IeqzGsDmuFhmwkSliY8aEeX4nVWQHzGTMudiLMdspxwTw8k+1hQPwOU5ylHe8dS5fJIwFEuFjeNl1JJpCdyR0BxvLz7eyyW9O3sQfgYYxAHn7mIIUBZXHIZtUb/5rFsSwnY9nZ+UEEsNUo6FoDoBneQdmNDuAVYxjXMemS9xJgIztwJbczkDhaOqcD4nJt1Q/gxoYpbu9z4kpG7snYc5Zx6ok/Xn70o/fBNFZQkcC0tPMZNDCBxbA78TfBGybFEgw2SRyXGkEewRnP3HYfQL3XVaWOsloAVt2uuCQAtenByk5SUrDxjU2pkjBLuYzJ7oYEe0lcsYSESoEwKRMgJ/2KAeIY8ygT/rPPQnon13ZI2kBPHW2Qv5vGe66tUj4F2r65rqJMkyY2gAKPpBtKinSbtMnmYR2b7Rlt7XVM7fAA+SUxoGvGDpRhKVXSFJREwprZkiaQqNAfe4a2zSUOZsV46aB4scXfPFD7meddNT/xLYDiJwBxb7Nokvk6qoPiW783xgRTy11O/RQoPhIOEhiX8xnQp9sdQ+xf1AUVY1LLLWHcg2SpguLPKZfCOYVEU815GBTYE59reaBmjSkAwLQ9W03tZMqz7JI0gc3XmEcxA12P9Z6qhHLuHDMplyi7j3HfwYK5UUmzmBg+COJd4VOAtSOpoL6rdgnVvdjhH/Ircvgwk/V4J9okf9r7ysfVQZtj4pdDqJLirr8u7HfHstJxll3ypLseuCmHMv/s/zGm+N++H7R5sN46+/UdFD/bUjvXXQuKu5FrWyg7GKzBKI1nd4TXFH21AO/P6Np9fLeWhxmqveAbNmrLhu7vU+30TQBO8HfxLNbpVqA4y8wyKoCude2geAY2iGiC3VBBsweosR7Sfu7ANLKWAovvMcXJSmqgxNAnw7MmYHvvDF0oSNC+cQJRz2ExOyxuJFMqn8/Giz/7zhQ/BiLvoPg15i6uvYPir2i047HYH/oVmOJnweH9+o/LyxmTVu/PqxcgyBErd9ts8wdtfHUG+edlajbAaQP/tC4zENLLsAP2DAu3BmoO9ZyAXnuxyKrcHocIS499pdfrc8+MD1zjS6ehyKt79565vgclH8YRmVGMF2RrdfnaYEpO+uAMKL4pzwqgbs8/02702f57Wj584SDV0b775v/7HOtgtv29mafM++9Yru0YL6Y4vyPzsvoqVqc5FbpsTf1NpniP4bbvNSKMMNoebC1gjLhi+zEmJlAIFqBJpgAIp9SCy6cEwy7j7SNQPFijDorLtRqH665CgKuFIQOINS3UIvT4cJb1TMb9k8X9ECsLKWbPTm/WESp1IQw9DkXfYu/S1SMo7nE7AfGcD6iPyXA4qzwkOezf7969D1kfAcU1Rj8x7nQ+J9qhDSrAGNcIBMoIaGMeBTAeQDgZ/hmD97JE25Nh6lvw5ZDWIGH7XHr3zg6pFMA55mwmRhlNhR64Fz/el+DvJ9OexvplsMPIioSZBUAPIBlAOOVT9G+936QZiiFPgBeseTKgU0OcrHIBzskEJTju4Jpojg/rsWSKy/qFHUgbrX8HUJZMbgLfwexG2/O/LaIOMDugz9Ab564bJAew20GNLA8rhNlEkip1wMkIZ/0yaaB64zwMm8kd7tDJAbTZt8oE3lEseSY3RJd39KxhR8LhxfugOHzaqNmOsvYdV+LQljFetnzu6Mghsdip1gHxHN+yG6TapWebR1CcCRc7S4LM8GKEAxS3BCq0xjHPmGhCTEdxfuwWsp0aKE+NswTqQxLJYWW11bLbpxLVfQdf2YHCzHuj8u8RILe/yNAuUBxSI9QbH8fH+By8D8+0+lNCKe2QPZ87pmIOq8Rwxr6JX5X9Uukcvid/u/kzUDvsh8jCcIdU7gAKX2T2jYlR+CdL/kl7VAiS/po+lED5T//v/+4Oip+wEWcvuYPiZ1tq57quKX5qISCALx+toDANp2aS3WS3AzTPvKs/a2rE5bkMFDI4a9+tnsfyrZqql9UzZLoVMzPTZRRYBhqt3h65GJB7+6J7BmgftRuAbJ7KTI23sWZDfzHwE2BZNdoGUDyCGbk0ApxyuP6mHVA8S6KgeAcgrgXFayAS2x8XoF2C5c4Uv4H1wCPGsGDy2Dso/oq2voPir2i047HYH/o1QHEybk5UcA52B1wl8fQpUHwPEL/iWXu+cgaKezVXAGm0wQwoDig57+WzBzbP7LmLrcDT5l6xPdWHyY3fByiu5Vy/DyBNp8vfEhSftReBIe3PDv6iuxeSHpvF/GRx3/tP+mgGCGRMuHjniWkmQ7TYsHtx1sjsxupvA0zr2Nxxkkdzd1N+PiuZrDHBZu+bguJxIX9Rt7QRG8Y+NJQBPZ2vd4BwBMXJFoeWaDDECYaHJIPdA1A7g7bRbsvCGkAKQCECidQoZZzLBTlwTQHRgj1HAEnXBj69CT7EO1g3Z96JyUoAPtHUaLjepxNbpKC4xtwKaCbNz8rkoD31bqGPzR8/3CxopQRLKLmBAzUNhAVA7pri3L2p8n0DZnE+8ZOFkDrSFmCdU4kwB44nMjYEdbNsKUMgAzqidns2mcYmS4IDLAHSpoTGw4PXs0vCEHCpJFUB2kx4WQfX4a4kQY2gOPxcWDOCgD7mTTrFDoo1GYhgrOZBsVz7XLI/FMx26CnAIz2AtMZDSc0QqNexQqmcERAnq5xjZUtR7vYYhxQGGz81jkPmhEzxBjjmbM1xhU/yOQGsez8x0ZTznNI0xfa2uYqEBuuMJM/42SifojrrFwPxDn5+SKB4WcOq1AwUr3DqnI8dmygSGfWQ7MPuR6eAuCTBhzE1xFGZqg2/WLs9jN1NKS1jihMUt+Tphw92sOZzJp94jkBq34eXprQP5/k26LdxjHpuyHpRSSTN6jBkTabyOwWMcaAnnghQG4aQNrY+e/ADf+1iSr/knI9DONdDFh4IyUKTIPsoADikWOy1nlQ0vxDJKALRgwxaYCsaSm0wLFQg/TCY5WU7so7RwAOmFn6GoLj75zgHQcexlzmxoIp02MY//Xf/7R0UPzJiV3x/B8WvaKzVpQqK/+wnvzhkx2hgR4fYnz0DnjMrJwzsGbN7Vc7ZAiUXySJn0jWiaLg0ONV3zIDq2UJ0BoprnfQ96VyiXATF9b2rBMGtQPGjeuv3MFC1tNUAzeud60Rk94e1gCxEhr67BhSfsfXuoPjQnO4u75rir7B4I1vlGvuyvfauKf6KDohQ9rV3XnffYYJm66y4K/O6F33G1fQbh4+YArYTLe09YDdechak7DtfVmVcgbV7oPHg/xqACf8637ar/rSA8gIhRyyQB1srfLfT0t84KL6KsdAOXx4U3+J8ypxEu+qc64mLzXR7JSguUOxyF8BqjB/OswRAtyCDjyIuhuNB9edQ893dCUfzapav2rNldX1pOvd6ttIN7EJtq/z3hpHPreQ+CvM/2i9oX8dhg7HVnUAAWb7UAwfIievtP4OdlVW2shvUPLYScHs2WMjjuHv7+HYAxDOuz+3wNVb5ro2eLHcI8KDGtttztF/B2JMPJYLOTxNQ59jh+qfJqBDQePvGDn4D4UZZwaw/+QVg5RkAbv894oBG36IPIJ1sbJ+fXTO2AeOH8yN3+8h2/0h8FVCCHcRul0Jj2ts5dgMUI/jt5d3jY4AxbYTLzgEDoQiuuv7wE+RJOB+pl/7WQXFPhSTTW3WsOSlHPWzMaZf0kF0Ddi3YzfVT86SAfzBYASqD0Rr62zEo2edMUhQozoTNeIimMsIhJRJs8uH8pmLcK9M8d7TkunphNZQtHvI2OTcjieGzvGmA77MMIkUZ7VB9P7LEh8SQMOLtc5dgiPpegi1Odn0lO+Blahz7bFBrfDiEjy5Y8AU2t52KL1W7/ujF8v1MRmUFitMid8Y4H7f2hVeA4pEU8XkS8huwnTEXCAxnMhVv9yskocKkSUqmPPGsCQPCPzgwXjuKPCM47iwKn0GcwuaevyfkRYjqDn5aQqNMhuKmvLeyu5UMmwHi1mJW/87Qhm1F0gZ2EAk7A8VtrW7JPBw+HCzq0P0mUF3l1YR67Ybw5HHExfmsC0Bxs/v2Lto1JiVpe3xXkXihYdPbEDCPsi1WH7Lr+9BlEsH79uGCuRt117/JSvR2C0311TT4l3dQ/AoLcXzpHRQ/bqPDK/SgTQPFMdFH068B68BwkO1z+iJOBH1OB8oZKBwWUMoze54CDDPgXJ+fE3hSRxpZrf/e8whq9/JrANCD7xkAf5Rk6HVegfu934ZApPUny5zOgllTyX7iu8jSp/eYhAQExcPgJ4PsCBTX728BisdKlQvW7TblJsFyZ4qfmXqnrjkMFO9M8VPtOF7EyOVsuG5G7YprX1Giz7nl+yrZ4VjcRHoAfq6+7zMaYwZmzh+3LdUUPHolKD5dOJ14lvrKbXOe6+l58vcYFN+AFJ0dLFvgdxm4wOA38ldDfb6SfMpsLGz7/cuD4iBJzmBxWfS2NvwcUHz1vjNT7XMAca/majt6oHAjEUAYT5vxtxh1O/NqWfbFPR3QBvg4aaUdMHPD9O/9mGAynw0jia3tttiPre3OlAWTlzqvYKHKoXoxjqycBDrJ6tZxven/kFew+ioDvK8veMifx8CUYZDmGNpLdHD7QWG8X2Uh+rqFj7WymmzJ7OfMOsTvE2Cc7zEgFWAH5FM6U9w0l4sl/uZiyQADJ5QpPpXYoBxQR0dOmGuvT9jL3kcODMfBb9wlQLA4bUewER0EdWmXd1sZIc7BaFDrYx7AR41hBbArCRBb9oO8Q/1iDF8mdSDF4GxP2enKwyC5dkK5R6kKL07uyEBjOZs1xjcBeBRbWNBeV0tWAAAvIBusblwbh5/GQb1kbdYBqQDIa4NCjIkAzvk5nw/LMwc9u4GoZAYASAULU+Iogc0a5ZtkmjDFc26QZJWa8gpoE/RDu3j7xJxF/QsUhD486lPr5GLnwjXdJnI7MQ2ih094o9eC4jHWGvqSbOu9N898yNyvXAeKE4imj8lxI34vwd0oeGEyTBZhXtkZE09PHy7PT08hn2J/gy1urHG4CfgXzsWU3cqdB5yfA7JbbOeY37RB9BsJ1Aegq8kkB+GbhFZv608XJCndzMROCrvGkpD5WSTtLOlHmS7aRMpcaTkGLXCZg0wSUS0GCeXSls/dIhv9/jjsVmxGzR05RLgNdsWgfM61OeW4GTpnOE/PyZ4ExS+fIsEVTHPuwnp5SR+W40KIlf/y3/03l//vP/xnl7+4H7R5wrAcX3IHxY/b6PCKDoqfAYI7uNsDxxkorgXpwPphIRfAuBqyGet8VpejzBXLMisj68n32tY92Io6cGIGWs8+0zabAelaDg02+rP2+qsD46sA3+ug7BEJTmo7jwZco1XNU+SHTm5blzbyKKM25Uxrs7YoN0BbjTZRcDXlArjTwI+L2mDP8DlD2aqeyu5atnOrV11H7j2yvf7f9H2t0TK43oZGd6b4GUuxDWf2KXy4/mghG1fNMKLXFOrEPXdQ/EQjbS65eon0NeRTXiXzMGGIp5MIW7vTYFvQbx9IO2r7KTgvzMrV/XsA4BSokwfNFmSzcuRnKyCSg+SHBIpvxsyNQXHtsMYqLAZsDTgsksNGxVbdIRZaoAyrcZjvOItO6Lh41XzCA/C6OUNc6+c+Iv13sau4eM+FZbLmYpBJsn7bjgW47c237ptUpgVzomrSn+P3an9mdauhMy6MsrMf9TdYoJBFACgO2Qj/nRrLpbWMZ25Z7A56NBB/z2a7PmuMM8ZRjOF9u7YfjlgSKxnz6kNlTNGG2HWrXaWCQmZzUlIlW5oa3zouFuuUvl7KWZSoJoAWu+7x8R1GpOlcE+AnMJjSEtCnJSPcQfHHYokTVAU+hLgTwPYYZZ9OJCUgHrOF814lRT59chDbwWKCRmx3akf7gXNvBmmXYnLLHHwA8Pzk7PCXBMcBWBvYjGdgB25t/x+A3tQbRmOm1CWCPWD8qYUtUjrJHA/7kGOn1niZ9KG/+6Sgb0mBgLmPxAYlQao/wqKEFImOCYxhYYvLOEkAPDXEx50ACWg1O7qxPdl343zUJEdpOFf7dNuTEyR8qfZHJp39oNEYf/5LkgQhn1Lrba1PJQQ4J5QNTImM6NLPAsjPup1T8eWXAMUXfortPwfFZ77tClCcSSWx2bugeO4egcxHnQlgc9gOXjYAHKB47jByoBxMcbiqOHsiJLfyoE0vC2IeuNSYwzEwytTAHtjYoE2lzXb/pQnWkDFKAD5YzbSV/Nw00O0zJLjgb8hW18MmcZDsJc85YB3tObTXZHTjMzkgM5Jsjj7Ezgmey1Dbolg39DqmFPw79dXh14BhDBiTs91na0omnWCPHOS3e+Ol/qSwP5oQ1cQrxwT9lV7nO56MOd/sLRPP/8v/9Y/uoPhe8Hfld3dQ/MoGm13eNcU3AVt8oMFkGuKWOeKk0Ix+D+hnAPFeNTp4rNcqKK4ANQxGBSoKWusiervYKNeo92tQy+2f9hxjPNgPy6Hv5b/1t5bd7u+gtf3dF/laRr1nD8TT56zaexOokw2yCexry5/2e9UFRhjPm4DXnTFeAwxGvS8i8/vJIhR2u2mFb/+uwGyHtXVnit/AeoRzPnrSnSl+1EKT7++g+Csa7Xre0M1B8ePllQaNx3XkImYBYs9s4nQ0de3mHxYo7suh6CtlAM4YsoMPXfiLXET+AORT0u8O4O3tQfFaDDHRb28utiWGGsCNGSju93Mr/klQvHQwE6EeRi9B6xXrfwADTiEW43tWwOAwR4lvE5xs4LGxwRhPFQBZbeW3EYQaMz8iWsdAe4vtTGO9xoRVsEqT79OYrYPkM3uhwGcAEs6QVRZfSKfwUE0HxwM4V4DSx0oHZFXHXJPS2cZVqNKORc3IDPfF9mYsagwaC36pX1/Y+whvpJYY9XmXPQXSLbJDQO5Rxnf2lSRDFHxf2XvG9gaKo05Yw3BN5XPPwRIcqElQgoxpArAOOAb4zOhM4+wxgbKaVWMpdU7Pdil4+338dPnw9FTb+V3iBkipvd/rYf/35k1q7iZpfTI39PBWY5E+G+AUiQMDp2ztZXXWwxzZj7ou9JpQ3kMO3OO4oSxEJ1XVnKtkNP2Ks9Hz8MMY297uPEwzQO23AYiTEc2dt2mnwrcjfyTBdD9Q0qR6Qlalye9k4kNtUxtks8Qf/CmYuQm+Cesbc1YY2mLztjYlGPLev7IWjDlQ60N4EEjpxOGoCYqHd+EBnm39znla69ZJm/kjygmE2T0OseauZ3rfKRfzBUDxsknzuG3tx/r150FxtY0qn+LzbMYUD0k3zMNifBvgbfJHriH+4QMOXhbf4d8/P8dBlCWxRawFMQKkmez/AVqjexRk5iTCgZGMVjjHsKMFJgmYBbT93wC8dxkk0w2PZKmB3y8vbnesvCaJ4hJdcRZBguLhg1xGKUDx93H4r4LiKRHkyQLEspSU8jowiRfj35KHbsdCzklBaCSi65wN+y4Z6eEn3E8Gc50JqWyw2cjOXUuxOyPsUeJHnFcsu0l0kRQa5eG1HB+MhQiKDzhZaKInKP53Hi9//k+Ozwg4NZn/Bl90B8Vv0PkrULw/mkGbft6DycwUZUYq/DwzTcL4gP865WKWtWSQwqybXtjBYL2W7+6AswLwWr7ZddoevRy5QGKg0n6vyqntyfd3NkuvV2/DXtZZO2v5huBn2h8WxCBDWlvzItiF3ykWNBePBLoZwOkCWRaYCYgv5FPSrYkTZNtNWdeyEJmB55t2l0CPz4uNunXpwDqP8dwCRNaD5Q13LYdxVBsxU+3XtPbCB1zItbmBlO0MA3qVFTiG7s4/liWdz+b69hwzCUG1mpBZcAs2wJky6opjff1ZW6TslDNvf/01d1B81XZTxqVgSVeryNxMPoUlOzEwT1xCa1P25PWjye+Ud67a8Ko3TOowPHcGvsU9el2HrspOyFUdOEmGLEu8rdEA+aitbVv1d6GhUg5gN2yaKN/c2qMDSKN/GCU7Vs/Ql432k6DT0KlbkDUWjks2tAwKguJcaJLpu2mfBSjuQ4xgofS93k8wZrN7J8fFOFAJ4o3PkGtabNHfNR/PddMey3p27xhfoRwDAYtycoxZ2njfMC1n5ZcFvz2/4otix3WN5CEw2DjikbFNfxrhklSTN9b1iG3B0nMmsOiIYyFOXfHQfI7GyAMIQ/c1F8yhOQ1gI0rS5g2/48JeSTYUg9ZrLGR6dNmRmKIKSkmQkIBagLUFFvSEYU4ahGkO4vkSf1izuF4s/c6C4DFumwcoU8B5BTEEY1w+Jdh/9mzG/yhDgeKUTDHwRLXEHWgJUFyTXLT/s/hzsDHIGgxDv4hAfW6qfvhH1wceAWmC4gFAhfQL9HDZcnI2hOx6ACAVjNJnY2AWIJayMgZchWav2p485DPGgY/qnpjh0PPxUcB9jaHR8vIRsNOpCyKsVQLZ0Putfgtg3D7LdRTHAOYb6hBjV9BxzBkk17zOwVTVxBvLTrungKH2eSaKJZlGMJBrwG0ZAMYX0yDeIvZF12GZFAhg3MufQLn1eY2HlDlKOSCMB9qJTOTkaCz/7uM653XzTt8wKD5ZBg/zDOO0mjvHGjsyB+dwW3y7CT7krrJvwbMeHyBjYrQF8AM5TibEBK6zq3cKEIcONnZ6GBvc5FOenwwUrx1FOIMC10GeQ0DxjCXA8FY5prIeIeVGoD7sCkaFsbopmVR6+bSrilcxbqEdRr0BdFsZAaLTZ5WeOZKlPLQXfWCyWr6Gte4MdrrOU3A7ShJMbZfXK4B5j5UCFOdn+S45C8HKoIeOug2Q8xL4TJYJ81JMsNIZE+eJMcNrW7I6cahYiCsexvFi19SBz5UM8J4Jf/q7f/gP7wdtbqfzqz+5g+Kvbrq6cQaKl8OpAwh8svt2tf0fThYGspyQbmRkIu+Bu/p+vpNGS7/TBcoQOAtTvJeWk7e/n+UjwA5gDk6B7+n3YLsgDCG/G5gdkgwoZz+uWGjsmFWkgeTnyr6fJSa0Dfo7tM34HZ+hz2XQDwZYeGZpuIeHt3Eo0hANjSxv1XKN7XEKFns70W8nC0AY/SuOZ2R1C7RGgFsLi2KbT5nqafxHR1DBXH2eVW8gvbbxkAQQx7IFVhg8S9KAYEy2g7LJEEDiZwKIBxB/Gks7mKe3eg7GfmPrbyZd1Ufn77yIsfCkT47mIFBTCwVzskfWiGP51IUnHlZJixMXf+YlLPMVZb8aDf7MIl5x+xW1OHzqXnJlnphZP3J2uNFhAZYXcIv1rWq7n25iMY7n1PkanUtciYlaVjWWdItJ2stcNlaYeQMzug57Qm3W+uOI69Wenq//5srCCde9vpOd2/RNy/D19lbwZ6+O5UwV4J13RjKkWg2GdxMhld1/eJoAGXG/ezYY5HRX6Z/js2GRJv4MoHjFAlwcsSzwwXzzday4ngifzwuWOd4xiXfYTByTFRON25c9lgr2K7Djag8DiKxOZHtl/EXmfWPb+TudURtbjTm+85kFkNlzbaHegfAxBgngjmVIZmvJTYzsbQV8eYCgabuGNrjrgdsW+AA4XuywNBw2GOmdHBNWV/vOWHbGqINcwhsHCwiIAOSDNMomthe5DYAlIzAdsz8PBbT3/cqv/EqBEJTF4IFtE2CewOJmHdDGp3fLjJ0bh2HO7IX2AyVOhvUPgcCYXfbd4+Nbl04hmDNfV6DN7L+STLF2xcFuyiYkM5vzrY9PAOac3yRhVl9gGuIKguIcb1wbUVeetuC7D99tDn6z+w1M6oeAAjyHdjD+04Qa5Ak+2s6EsAc8WNQlBAlWiURKJgA2ydIg7gxrQhhhmVriL6osY9/G5wZm5WGYGNdZxgeTdbF+tMM/jcWOHSTVL0UugrmFc2EbwDRU4DvMZ10H8d8TEpOOZ7arM+UDcCybiIQC+4B2jNILLB4AtO16ZFhrwkVEPSHtU9+HnIzr76uEDyV9ZH4FODceEkhvP/YGSnRttLeOA85GbKfeuGCK93cYxqqhwxQUZ1LyyhBmTMirT0W7dV9BoFZyMsmeznGi5kJwj5pL9KkFhpMFbixxB5if4Tf0vABgEiaZVEnWnBO5Zg598po2mcyiGSMwzza13ybb4jtn4vwHsKdNugR+Vtf2Gi9oHGL1cz80SK9EwifkVHivvcuSpQB+Q/6HB5WaLaROvr+g5gAw/4iNbC5JAi1jo504k+tinRMlVcbdLJG482fvx8hDHMaEIhOutFsZG1Z5PRoQJrvt6PF6tXjG/dObh4uB4n/2i791+Ys7U/zKGT6//A6K36AZVVP8937zj/OJswWFOsxNUCEOikFTX1wcyarwen33LJvXn7t6X2+eHmh2g0iWQ38nA2P9bf/2hUn8aJCgIDqDSj5zZYR73WfPm/XJDBRnOWlke6Ckz/YtQ3nQCZ20um/qYbetLWSIS9BEpzQc/JKHPcli+BsFxdEHW+DzlqA44gq07wDMD8Hn32xQXB27YDUtAXVbpvg5U3oHxc+10/aqs4uOM8+/g+JjK30VUHyno8b+CWu3GQDK/KLdXQPi7ke5/dXfvdVYV0AZcftkCXtqVVuVSwx7ZwDvtf+3DIqnL5K6FThN2RTuRB6Tx7cCxbc6xyNLnwJmCgAAIABJREFUdzXXzyZvNtdl4nDeoUoKsDiGbPke+3nbkWUaAGPFl7bYfhOLXGO+UT80Bp8A4kOkFWPW4w0CKwqKoxD53J018sivFOA5GWvKqCToS5BWNMOV+ev6rsGcI8PPDzBEY8TiN+ZO/M0t3FYnHkyphBm2Yx7upwQTMoGj3iN7tMBLe7ZtbyeLnG2aKUXWtSWkOiDOsmARX9ZD4/khftekXZOH4XUKig/rj2DK8Z1MEhAUpwUiqOplNemRx3cpn2KscgCuJQVA+QqCmRj/tMGVtCEIrf3LOa0HLRLMUJAqQfFgeVJ72rWC3UaPY4F1cAalI4FgDep2epYxyxDMUdgoIR3F+HegPgBDJd8MiSKOm2hM9vcA+HTGJpNWCU6L3cu5yMMh0fb4QR8oKE6bwbUfgLmAc0UTnEzxSmAos1dAcpEUGeqcU64kORMQjyQPD+qjfbO2qENCMdqd4R6gnTLUUb1oB9kRkcBd6IRb/yab3csKKR+MSWPUxhpS7FxNTUpijLsx2P+zcONKV74TsWz2LS2vPfXOCSg+8zbcKKMvG3ktTDxfHz2vQHGxavla2qW6B7aVh9a6vI44myGmCZuKzwh+fizg+/nl8mTyR8/BEH8uH+LAeMxz2hQDcgcJrrSxbIOEvifx3bhrC3WATInuuPfhbMmsdqjuPihuu4LkoN5pQgp2ipJOkDwC0RA+j2A89fX1kOBIXEmiTxNuFW+sh7EeMs26DNJjKZEym2OTMUYz5KB4pFIC6NekCn1THlAdwDjaGfWnXbfeQwIOCgT/8//5jy5/9sd/637Q5q51Ov/lHRQ/31bLK4eDNn/z59ussNy5B+iOi9BR5J/BwQoUH0BHcfC8j0XoC8xZULsqowak/bk0OP0afV8Huu27FTu9B9EzhjyMZzElrAzGpuhAdq/jHjCu19LJsO02TiECLHueX7v09qURV0Oh2EYJsMfCELtiCaQj0FFWSthXBFkTYD32I5K6Av0vbkXOgVC6YgUsIzDNamy0ZBfftcXMBhTX52Tc1jLtU6Y0goRklosTFUKZBJt3pji6txYZimtV9j8SCpOgZG7koh9uYCtnCZObPHb6kAoCT7/jzhS/mjv0NZjiBQcf9Sxtwv5S7FsCxXdBTLHfWvN+z+bvmPxH1+GZ1C9eA+Ib5ttBNxwBsD9sUBxtlmBwQxRrLTwmyk+B4mQSSft20H06YQeQPvp0umbrshfzhV3UcChF4M4JHs+GQI+h8prcMjzeNYCestOQMZYvcveR7CODkN/35yQoEU3gf1P6hwy08K/ddRKsc0hjkEcBuMEFvbH8oM8MTWW/1p7NOBaBNJh4IbtggIrLjEScyS3oCbIGO1YPFcMiG7Yv555ISbA/gcMIC05aL2NQARIVDOWlfb1AEHiQ21BJHAlROpN3sDgEIEJDu4PKGqtzfNRnYBQrsE628aPr1T46+Oj64gGKO/AcIAwBU/zesr9ZFu5O5d9c03Bdonrd6NqaX/bvlxccslqDEusZJpJgIwCMeDljTPhzJ2cP4Olqi2Q+DzKGRbElMcnbSjoAdY8UwyRW9DpHwZUxmiASv8MiJR8d0acDvMUARxIsDwC1Q0CNiToAw1H/HHiyLpKkFRMSukODKRoC1UNdOX8wuNMF6ji2f2cCIrI9BULyvtJZxrjD37YmzbYUqUzOUZVMYR/n/FUQP9j1lO/QdVpftw1s1x2LeAqgPmlRz8LOp97ZQPHVs6eguHSj92fMp5PVqKkoCbvR7tX6ihdjLow7uHynhtv2YGi3SnD2uI3OuQwWNu2K64i/QC/85cXkUwCI5/fPOEgXwHUMXbMrei6FxBBM8LkkyqQjhhgm5p7d7rhKALVp64zU6DrmJXWkNq77ik8OiBfuwHfB/XBnBKYgyRvKFKe90cSY7uwhcO7tE+QP30kVPrXb3z4e1N8N/dqS6unvtP1U6s7maXt42n3ZweX2QxKHmvzyPIkm/pUpTtphtJlpiv/ZH//tOyh+7QRfXH8HxW/QkCWf8peXn/7EQHHiUuPSEZMgpxvstQQVciMeENmhHvz54yXg49+9KkeLhw5SHzWFLlhm7+T3DFAHA9kOxZwZqG6UtHw0xDPDpWwJlYphfTzYja0/K8Oo79Igf/aMHpxnfbN/q5cZHPlv/zjMJX918DuCKcSR2KLTAQgNRVcAeo0yyqTIlt8oHgLDEei+OSi+AdbjDavPh0G4BcVzkZfXRb08UL2D4miWYNJwRe+DnmwhxIjQaSu9zf25H/1wZCBOfY/Fwvfzw3l4Nly3ol1x7fdTCfUYN3vjHkh5be98NVD8VFd9n+MN3XMEAO914rl7wwNI/TtDaVWOWUywSTBw0T/Z8g3rcu0IOW6TvVhl810wq9THKbuRbQHfu5aIqehrBKpm/ZMLlLCl/RqCUQA/S6bDw7gAtrhoJkCCz+mMq10zjoqybxZYw2KdDLRFr/BmMo0mldMxdzT+aqxsfUIuqMU3GyiEeIkNV3EImiUhsrFkEZeQIWXXuXeXxvB2kvgFIJU1KXSqO6N7LMf4Oi17xbF1DcEEfW6OP9G4Ln1w01HFFniCGA6Evzz77AF4TnAcoLiXmCxeAzn8YMVLPAMguv3tsWwuMhIJGRbRGdu1OKvHtjq3hu8UDM0YdW65eF8BQ1sPP11rDGSJGr8KOnCueCJAxvBsHcD2Q9xcoDjjfwIobwmKmxwNdapTroLMw8wVkPufyQs/EC5kM5jwAGCker717xonamcwHyirwjVEkqabBJN7MYL3ITuTIFWO9lg2lknZnDmlQBzb2UC3BKZkDOYac0N6Ccs5JIpi7ApwloC6g/mVoMAyqA69ZL9wR4Cx940tbr+9H4UVWQYATioTcwGi8tDLkjqpJJPXR2PiaLcE+cIWk4BFe0E7XWAg3m2sbrZnmKJas8W7sDPB6lGyD1zbQSIFTHmXxgmGOZM0ar8wn8dzqYbZWKDD8PFRiHS9J19HL0fv4p2n3img+N5zuayehe347EuD4hWL9XFEaaxMzsAl4Ud8H4oYSVI5sLLAcGhyv3x8vnx8Di3xYbcRJFOIL3k5MsmqOya4Gyl8yTBmuKstWjvW0y6REslC6oP7/DBz/PGT65w/vkMCa2rnvK4kto24VR0kis+pI0497XCIbcrDjjAusPfSH3Jdyx00dtGA+yjgFn0xTcpquzQbp8/bJPrCfijbPNtEbPSA50mZ1KfN/LTiTkmIvDwUU/wun7I2Tld8cwfFr2is1aUDKP4bfxRxc0w3CfwY8A4TpWWh4ua0nhksBairwLQ+bwbk7i009XoNatNxLZgBs/tg98aF5RAo01jEM1fv08C5v6c7HJVSUWPRwe/ZM2ftsno325+BNevan4GgBcGiNEUwuSOYQTRYXSzJDRpnZkaxAJTtcOpQw6nCaYys8tk42LI06oCK1J4LIORLg+IYAsV+zzm1YIr7YnjGhpcIq4DyOyiug0vHgpgZbEWLU77PnHEQo/oGlpKD+FRYfIP33UHxVSP+zQLFu/G8wdDaecQRsLj39j2f3e/rPjcBy1zXTFjAJ1auCpzoO9N2v6L5jtrkmwfFY/FC8FtB+IrnoCPtoy18Fvz9qPl8DSjuD+vJj9b+JaUxAcZzgVcHTm3GUQPZN93bxgzGB/5LrLsXNB7CBexQCUEGNJ4dAiN53gi2q+8g+pfRk99F5i383wjCV1+kHDHeNNRxO0k2C9K8p7bFU16BLD6wgMEEJvh5CUCh2OI4iAxjBuQNe5eB6Yhr4KshoVJjy+rxcAkJimhPgtIgBlZiJuOAHXBT49vZ9K5nTJJikaRC0gcNg9iVyfmYEMUV2qbWWnJDpSb0jYzHEULKFnb5u4PiCroayPP2HfSq8Tn1m4OAIuBtMbjRxwDDi6XpfRK7ApjwokxCHcBYCZphDMXswTOqX5kI6esdHR8Y46Ilnu0qBJEJcQrjvOYMD0nl+OM7hv5fMMWZ1KF58pkWpCDGlvxM2Zyc41jnBDDuWvmm844DTw1Epn46gSKVGcmFlhe4QG/Wjyz6HI9h32o9VTVkEq3aG/ZD2587MHr/6VqzA1q0PQb0vX0sYDGvS0Cc0j2lI861bfUHdwRbMgw2bWOhhkUnGuaEq39Fenvt/M+8j122fkp8882D4oVuM7kLMNpHnbs7JJvGGIx2S221MajTlsQZAcoEp044zpJ4HtjiNlb5vY0NyAiNUi2Yo2Ssx6GfcUbEiDiX3BsMOZI2xCTc/sUZGBz7T8/PDmaP4PPoUL0Nwh0wOWblQZI4yFl+sDHOXaOk0zCAc9cQxr/72pBUc58pTpzz3n2FDLS8Rv0SJlnkmIeMRd7Jed99JO0Jow9CKGoLlr40s3lFGOl+mj7Uf0ufIg6oMv/uH/76XVP80KCcv+AOip9vq+WVBMX/3o//8vLT3/j3GeDuBpITRlmBWNC+U6NAo9MXEdtFhTr8WMLpoYoRvGhlsHDZHuI5DZIm9/cFbQau3AIyAcVn5VZgWt+t5VMZFQXGec2qzHuf93fxb62XbhGqRWi1IgPCzrqDgZxl+LfyKfY0BMUzMFzYZwxuY8GboLEuElg0AZtzQR8m1cuWe65qxZKOZMPmHlnl+ddmsQXHxQAgi6KJlpNMcTDE4qTlvF8XW3AP5ShY+ga8Chh/Nng7Mg23ek745X0GpmjzHANnyKSrZA5jZjMrFjeRxWALkOMfgiDHVx5fEWPj+MIbXHEHxVeNeAfFbzC8Fo84AoDnt3WAca9822v7gt3u7uXIhdgWkjrVGHdQHM20AsYJjI3+jqB4MJi5coot03tM8ezDeOnwXvGfA2A6gznCFRJ80zhAKrQcA7PxbAt5+KG5F9QF4lHCg8D6dnzp4p7xRPSBvJb3MTwgYEhgaqyYaDUnkDTGCls+CLc5S8sFa5mH7FEChXIYygDOf8fhYQTmCXzYby64Kf/nB9AH69alU4QckIt0ghZS4OwrATMLDNwmTVgju2Zg+zFRsgG2G8jD4MXHKNsW0i+1nokt8zUxtqO0geIdICCwUmBA/GsAw0kkCRmUKAMZyMkUt8M4A8jBGkJ2ZAZ4Y++zg+0IpJAdXsx/Y26+ANB2gDqAJ6CsBapGnTnCKO2hQAdAoCC3xPV8r4I9Gq87mCRASQIoMtgJzsTDSxddNcAJziQwpAVg4ce1B7q65pGC3/a5nhOlCYlxfWsHm6LtkyHuzP1HB5EVSM/zlTjOPRYe4S4m6ghCbmzWgofBdS+TGXYf2P+UpwnWLaUx2L7R3z5vE9wv5jdleLL+IstDzXqXTRENcmWO+3gQVjv793KBpvhodbdng0y1MSYW/pb0lLProVPv/JZBceq6h+Mia9nHUoDa1kEGYI/JVi6LuXvKoeHEXiClFfPaJbPsUM1IqH7Cgcv2t/uGTLYGczx8sX2/wVZCKYkJPJcWSbsUWAOlOmjHc5zXbnLUD+txlwR6ePCDoLm0HpP3BYyXT4I2uY1N2g+C+GWPg1nIMotthLwIxr/ZP5ujLIcC17R7mjiUaVvlzTk2JhPL9grLPqXLStO/iIvwq+lnYyIM9lfiRpIiNoC9Mtnp10I3PGPBySQzUPw/3g/aXMav135xB8WvbbHJ9QMo/pMAxQcWw3rDMQ2GBpBmNCxAraS+bD1rVpYB9aoae+Cz3sPgQCdyn9QV02I67y12WJ8Mnhow35/FoFB/678HZoQYSjAK6gBLAvJadjWY/fmrcmj5eU9PTPRnWaw2spoC5PZgTtni6ZFG7XCCvwObXHYciDwIFgmiKX6CfV3OqVg23zwo7vUE88i3F5Y3z6DxDor32T+C4gzasPAGKO6B1adPFzvZ+vjnDooft9GXv+LsouNMSe6g+JlWet01rwHFz90jKdc2GBKQlc+XoDhcRwMWUNfu92b+8TWtclS/I+B0eCdw5vzZ1FOZgbeST9EFS7x5+94N5biKGTFL9WCcGZNBXvFhNyQDxlqNDciocjw8FYXb2go9QKu+PW9ThEWWAFEtrvuYqCRsnY0zGzc9PhziRq8IS1iao4yxtOySJm9gfYdgAgZuGuHjBr66B5v1YhEfY4Bzzctu7Dnb+p5SKZBMUZCN1xgoYQt7bJUH604BfAfQ3oIMY/7ZwfTQHScganIfVv9kGFOmIQDDYUw6/tCkK9r6QcFnHvKl/dTXA1wn9Gv4N1l6KpdxZEM6eN7B3EgrjczwMF8EJhxgFXb0w0Owcx14hTyFAygBvLosAA/qHIYIYh2r54cPHwq8SVmDFweCqu+MmSkAUM7z0Rb09VD+HWOcdbZ+386lAM152GIkS7SvOyiuSal8HhNprG9Ore2ugsEGTeRzEjgSsCgPAOXhe6Gf64kHkVDxsnn/kC1e/cP1HAlPCThH4qLA8KhEYnq1k2Lun2IUBSsfNrKSF5xPngwJNizkHagHPWqdYg6+FKDv61Cwvcl69/kcGvCIvUPSJ+RgFOzPxIzKaQ6TjAPeEnSjTZv6zslO71m7nAKoTzr8s77k1Dsph3Pwbs/p2HiavJzyKUzennqvvE/nlyanXMaGPjakwWpnSAHj5hO4myr9ExPUySonCC6AePgmJlORZLJkTWiLP8E3+IGaxhwX/XAfux+xu5pzBXkv7HSh70lJE3V8AzAeDWH+yp+HgjOBxwQOd5kM7SNto36Bm4eSWa0+OHyV5OiazKfNn8J6OihOP0ofau/wpDMP3dzxe+rjs7xqx9kUgc/YgFO/iXqF7Ja0kfqj3j7eO5zr9N0t0WidyANOZ7E8n/E7f/DrOGjzLp9y0lLtX3YHxW/QjHXQ5l9efvaTn49PnGxZPH4lt1HCmGmQqEzpVWDaJ3YPOvU+OlS+RwPYAaiXm1YL51l5lM2gz94D6/t77W9lZ2sQoMGGPd8ciLITdNGl71y1iRoqbmXt9/Fv3eaGIIuBFv7CsyoQQv3FNc9kQSYM6sGAylbZARQf9LTLims6ZgDFBwY7BadRvizh5zDFW3k2Y+kkUxxZbWtLbDMc0ktsvztTvJmUAMV9EQUQnPPbzh2xGIuL7vfv3x+boxjZJy48cYmHCieuu8UljJTPhuuL6PoWRbnBM66oxeHbfuig+GEF44Ig83yPY27L0D4q6xFgnP58Asz271YAMa9TAHXmZ3vsQN9zVIej74/q+EMExeHlu0RNRALUDO2TNhfF1BonrWgCiq+ujTCiA21EwmcLsDnbewvi7/XjCAwQPGTkM7/TynjUt0pawA7JOZsb8VQRD/ae66WqyS+F4zO2W8xnNfD48iEO9xQmNIBuymmATYrt7cYghqyGziUC3G/fIJZVJjnnmAKl1IR1gD30YgHujqC4C+FNpeeClSig+LK9VprhExY2QfEZ+QRtvvZSR+uJ1KBuYIG3oxxQ1vsJoCtjbZtHYB8z9tb1gAMrAY7XtvfQCI8EB0Dxj5cPT0+pzZuHogbIUozQgCij2jpHcm1llBgyJEU73udGVIZJhA9PH6abL3INKOvJYW3VZE4UFN+sVxyEKU37tPEiuWP2IhmNO7I7vDd30tYExfonmI66q9fKZgedUiObjGkFk/1eJ/qwLwEQKQNamdR5jsBs/AVASL1x9ZlDYstBQ8zpTHaFvE1PNjGGtflIIN8PBqU+uCdfAviP8YviM7mH37WGnMgdJaTK3bCYBx0U3w6Yc9Ip4UaOXPfp78/Gp2eifybXjl6+B4r7vbFzA3JT1/1cC4p34h53c8B+jf7d68eES9gbn6dpRzgWKb9lDPGXy/PTk/83gOKZXOUODuxKg30YZcJ0l9LMHpfNKiKa+TTO5bL/VC4qwFzt/yYGcU19awS1Ky17H77d6kYZFZx9hfW/7WrGGSV2wKf5RTDWbQ5lcjmSb/Z+SxgsNrIJqF1J75X/p//JXGK3MTGnmVRe4Uwz/5i+S3CdbDsBxRFltVgzyvG7f/gPAYr/3XeXP//H147y6+bE34Sr76D4DXq5QPG/uvzebx6D4rNFSxYjggEatA4eKyhOp3pUBRo//a1gOIMrbkXJIKkFuRoI9wk+A9VZri43ogul1cJ89nkGhlGuDo7b+wzsU7aBguIsRwezO0DO9+yB4noN61OgODybh3VxOI5rvPnHIwsJul3jVtBNf5IUISwCr7syxU+C4jqeyGxIZxzB4+1AcdakpGLoYDYB2SJ5dC0ovmGSRBGYORcVkqNpc/j92SDw8EGIdW8snxIHdSUoblu0LVAnKI7A6v37H50oHkb2bX6+YVDcB/6t6nmb1tKn3LJk50Dxc2+87UGbelDe57fhtwyKHwLFOyD4LMBma42LuR5IY6u/+vhwVoP9EU762i6djb9XALF07xFwOoyEpGnh06/FFN+8W0BsLj4JzBLA8VjDWIZkSe0xxXcAdMYNiCvYp10TlDy1aCciZRg80XYxFtpU1/4f2p4TKmzlHHiuO9ageABzcggn2VbubWQbOvRIZbCJVMVs3LCtvWzCfiuQL6rf2fsqgRFVcE3g0PkG0y7ACmEOm2QKPgcwbuCFlquAhI8OmuU2dgFIc+5GmQCYBtj+8SUOKyMpAIC8h4AeO4xSJdpfuUYQsJJ9O8jfxQJ8Y1cyNsXVfe2iIF96T0kejBZ8NBhk0iVg1ED4bqPmzG4DWCm3Mcqm+JiJpIYfqOngOQ9ms12HaMNMaLheeLD8LyafApkCAHSi4Z1jFnEbeKOVEGAb+ZiIuYYdmZirjPR0PcY1ibPTY5UwjPmM9fG2BODER6C+0eJi4xUU53vsMx4SOiQjopzsG7ZhN/W0HpxTriuch0VWrzvgzQNCgzVt3755YxI2BhrHAaIem2oyw3sfYJxr5yuAHDaL8iKc49Le47grP0Fzm/MzJCFKuiI0/Dm/ky1eBtLb5s3D5fGtgXSoN3WVcz6kPI8ka2I8YndDnSEwrnVFJ7/tcsL8GhMDrGcs3dKm7+SmsmnOuu9ZW24/W3oMuRRvPPPem4LiPke+JCjOBCnOB6idQCB09R93S74LCL7ETTPPjFAfHedjQGbr+fL09Byg+PPl4yezU0zEPvuhzgSP8wDn2GmUu2lk6BDo3pRNfWJIhJFoSKnNnvTVZwx+L2zfOOCK5Kl4Dvx0yTKZ3fAdWKGRzgNricmA1HXB+QMKigdGYve53rklpiYDuNu1LimTZZNkLPstMaWYbZo8DEewSX4NMXm0sYP/IuPFYg64VsQfs+/oW5IpfgfFz5mqg6vuoPgNmpHyKX//Hxgo/scDq5kOjxPJAlhElxm1DJNWPo4kZwCssihQYPPMQXl94dAXKgrwKoBtn6s8ywrAni5MJuXtxtPu6wA1r1FJFJahg/s9YTDryt7+fKc+3x21lLe/JwOPMLirv8v9lWcbgHzA5HKwQwR3yYoYV/u1aGH5SkqFkbMu9BBAEkFfDOwsmgWZjXndIpZsh5mcS1yrbA18lAj+2KadIT8p58ACj+ejj8WRMhCO8IrBYCiPx1MnbhBRfrixG0z6Gz+CJV4HjLGoOgDKqlhMRJCph47n3Oei6oz9wDPPAaTHzYJ63PZnr2yT72Z7LW9boJs/zRcJO08NjGpgpOwVYg+ErPvO9fnDmRXYNS1yw+cRw9MxdwRGX1PUs9dO3zlHGvKRQ483YJmgGczBROd3Ahb7LCaA2rbSdzt+tl5nzMJ05K5A2MmQy/v1u0nb6XXJdNwAC7008C8J7rZFaW9fgkFsn8086veH6dS3IhaMMDD6Tp9bfRHxwKBXTEu8mJscCgPozVgzFp0rH9Ik7lZxnYNywcBLQkCCuRWrKCGhYqb8lwyxWceqTm6A/bFwLgCofJuaDEgWxOFUGPQ5THFvgKF6k16TY4vtj/LRZ3KrvLK9eUYHXhfMY4LDAZgbqI5ihTXXbdgLJlgCsn6AW/xMtlljSVFrCp4nYmOJNnADcCq7uJESBpsScRPbfROnSeey6UbgACxBgtr63aMdQhhlzFgO6Ig/VePnAiqCcBIgMGNgbjWvehYbN8GHYBZi+BqoBGCp2Pt1yGLtqgmgK5IiPgOpJR3jjPPB1xXsY17PhINLEQAMc5COJBfqxj48XF5CSz7jQU0GZfdjfHFXBaMztF/rHfEPXbM6E3Px3N6+NGVsz1wbDskLgt5dBxw1sHei7fE9ySle9pBDzHYQFnVJjxSzmvN6rCfmaEplcB7I3E4iTNrRSpZlkosHpqasRR2aiHk1MrmtzI/v3mEN1YB/T5RQQzx0w9W/aoI0152c3DuhsV3iebSYKHVpEaS80XtMMCHc6PxWe4r7K5mTRnpBWopJGgmznXixFmoAgmcBxrA+W8e7w72HISp8B6zgJujYDXPYRj3+6K+kve87gDi2JKDLWE2fzZgsx3W0tV3jPufjR5f0MSDY/nt5foJc16c4eDPsV6DKuzuRkJO3hF9ogXfHnD4LO51sbPvoDxsGXyJnJkQgAxs+j0P5ijy4mH4n5ask4RrPp03zuWfjJcBjYBxG7EISwBJT9LkDIB8+1u2xKh9xjDHpbim3sDvwy/jxVWqUj/YJ8w8HmWaGWGyh2l4+y5+j45p234B827Ityc5hJ4zEOgb8l2+P0kl89zv/9r+6a4rvzuTrvryD4te11/TqAsX/+vKzn/wiQXEN6ErzaAsKKSDbgd7+ty5C3FCJnrYWrhsIGLitK+oBiR6SoqA430UHoHWjUdL39+/7NVqvWbmU0TAD9XtH8BnMJHZwX9ttjyk+a6cEhxso3uu7/DsNcQR4CkaLBAgixpIy6aD4dDHSJFiyLTPSaY5KAiQEu3QC+Y9wCqvvpBR7EiiyFXMzaXoZVnOwt0cmD+AYcgGGTuN+4enTGHAcxlA3sAevecROLIzH3ZLi/poC3uyerf37vEdPgt29B/4AAXHv/glraLA38sfhWDqd4jjZth643j7V8XnjIqYNGm9IxJxLCNzi7fWMFSh+ZjFB3zksZNOnrGUgZu8kIEfrSZAi2ZpXVLuD9rNbeU33XdcA+Xzu5p7pLwTXAAAgAElEQVTmf9iv43WTQ8iyoISiow0bUSEXgLKqSvA6HMkIxHOwLQ6mSw1bXMc2qblN30+GZCU8tCwJ4OfYHlue1+qnn8zu+a6h0DkVR5j2IkFxxCHDe4TdaM91vdRYrNrvPCxQgEzrjx5PDjbrgDhBuwei3zjOZzEzn+3EE0YHAvBk33n19uVT+Hyw1cDUTvDDgTOw2FguY6WxPezxkEvBgj6BNyakloQYHY8FDHPOgh9QgDrPWmEz8nBAj70FcMDnATAPsadIObiJTG2aANJ1kGC0EiAdRtyQrGjJeLIhg/HmcTilOz59vLx7fDe+iyCzjVOVTBFgXuungIOVT2U6cJBjAJQJQEPn2QEnyt2k5E0wwmFwAUQwuSL9iKYK5rIxq0Pj3T7XdUuC6h6jlyzQAC6nvGL4qzZeFQAeACm+i+zKYMkQNEqPJwAp2y2lXCK5pfrv2b+ZeIF0gX3uB74qIB59CsCb/wXbm3ZAmJDG6AQIBIsD2I2AMwk/LZHhaxSRodRDUWPMwrSF7ZSEUbJPY7DCznJOlk3xeR2s1DqMOA087o5xRLkDG0Nkzla7BqOdfcp5GPVO+5TzKHtpSNztuWBPZPS9Wy5JIc+i9VvZGUmg6fgqPzvaGSZHBtAvLi4gF0mm9Q8IWDBh21XYtesz1HfPt1dJMDZGIP4IwB18TwN7+706fnjQso6jjEsiTu5xUwGeQVTT2C4knSjNRWA8D918eXIfi2fApg2+adMho2yS9i2alEx3ZF8yOSWJcB0n9q7EETQhz7V7rNStziZ5onGmYkQzDCj7IJ5B2xQoiReDu7jQpvBfjEW4e4O+WAHqrriAqksySPALtYka58D80D4FIsGEBhPjUUYdT3aPkdG832Qe0bb0eridkTlDH8qb/8W//a8v//EX/+ldU3zPcF7x3R0Uv6KxVpfOQHFO+AwAIohWQNYzpg1oXYHinIAEdzmJZ8ZkBiL36/hufa4HPn6oA37sb2VpE3BOjakGsnege69sq2tnYLnWZ2U8WV6VPOnP4uKk900aN+lgfQ//3ftKx0MvV7/fXDIzrghcC4TOv28AiqfTCVA8lreMPdGvwbYmwybxc/lu1iYKRMeDNsz0kSm+uSMGVn2+15/K9oLvYegn20SzIHdQ/Aam7Ht4xBnI9tpiXJHq+CUExb9Ei6IH7qD4tSNxdf0KFM9mPngRgTEGwrSFHSzUx6xA8dFvwSO8BhQf3nUlu/8moHgm+rmYmbHmbwSKS2UHVjkZvvxeVjmaCChgc2KrGoNRgSOlOSm7LIsz2SmwAsUJCg3JlbETw8eS9TWWFWMuzqmwBW60/wywZpyqi88+xM+MYbdCCwB7FucGh7imVWc9hv2fATOz8YzD9mzxSnY5Dt8DK5BSGxff1m7PHEHRAOCiDn6PLISH9mjlrL7eMjfZv4azkoHt7STMZA0l2SYKKvDdGgvr2oLWP6+jmQiAclr2wNU9unWyThzuRoA79F7xbIAzynZWG8T1ibYnBhwAZgK7Yz0BF/phmnG4I2Lr8UfHJtmdeiAb29fHboDAlZTCs+wZZKa7znMkSHR9x6QJ3zeAY8rSFxtipXXgkwfEBfg9EGYEcEZ+pxI8w7ojqSOxM8VZzYyTa0eDHbaefT+wVOH/U56HMXisX9DOZIhDP9uYm28f32YbkUWN/ihg1MdGK7eORbaj679nok3PZ1LSThy0KIA42ySBLmmn8TsC5bb7BfIXWxozgXqy3qFXb/X0GgX4zeRCjgGOvQDOxrlUSQAYqwEq7aYy/5ZzQmMybFnXaK/C0Wp9V8lOn1+cT1HhtPbKsu8JryhJ+pAEDwl2j4m08lM1C2fROkHxbndWDfEtgeIYx3LYsurQ6/ykr9ZKamLfE22VNHKwPZ5lZ0sQEHe2eCb0nkKuCwkJguKj3yywNyVbenIisZxI+IbMk+660vlBDMGGSmppR/Ig7Vx4YSZDwIzGoOvJmCkOsEe6k8QkYysSTJiQ4O4g+x5nc4R/iMSs1Y2SwU9PTzVU41/gDKqc0Xa/dALtYs/V3ttYTwa4zKUlKE6iYkjsWVEI/IdRLTJgzNPf+QMDxe8HbS6N5pVf3EHxKxtsdrlqihtTnEETnTydsBky1e3uoLgGTQru6vNo7FiOo+DerptJlHSgmWUlKM6/dVGjLOxuxBSAZnm1rfT6IThs7I4e4O2Cpq0zPFAN/UcFwFmeDor3cq6A7QRjX8kUdyOJ0K4yiyz7a5niEulnMJlAO50OjHoypDogjgbY6lkPW+un/PQtiLJxYJPnap3JbWiJlaFL/ZAubuOK9oNPHfVvvS1CV3PxvGuZCDcwC1c94hDY/KVhikcHXtU6exdfAYj7q6+8/mbl/LwHFZt0fM7huPms134dUPzmPeQPlEXZlQDuZzVh3LwExZeVrUWy23BliCYYvAYMMz7YYzkNC7JFAvOKyp9hX63KdfS5xz2z7bnsVhL7Nn17O1A8Wf0oTAkaKakw2XnNzrX+02ZNsDqYZAWKz8o+7vwC885Y2/XEc6A4bhi8ezBja/fCCNTkAtCAuzjEirFRB78V8J4NoR4PzoDvYXE5kXZZxbAgzRWwX7UYJ1uPWXMMCisYoDi2apOFZmA4wFQACPbDRfVshyP6CCw+2wafnTX0GRnlKMU4rJ1OIc2IsgAgjgMICTQLpkefARA5WLq0R8oiFRbs3npCQctx/ALUG1jEEYdRf9bXOs7crhHH9Q9rx+fz2bll3lmKEQcShBSpDdqFlCV5Y+AsDj3UcZhJA6Z7qesrjH+tl5W9ANmtp9X2GMY/Y1ABffv49nIpMz8AEyt3yjDEvOa6BgOjACU92M37Tey5tYmpj3fyDROgLI+1mb0zTFrWl2By1t8AcAOBvdxISnj/PLx1LfCHB4Djxmo0kD1tC9n+PFtJpKCQXAJbEtrjW/1tB9O57vK6b/XzvWcwySA5yh05jUnsbPDQ/8+DUnU+1EadlFq0rwmuWTk02cK1vI4DAOTQfce6b/xR8De6ExfsK0/kQxIUH5I99RYC4v7IwRfKvIuEVLJry/DlOMgXNjvBp+Szh12/213JNt7G0s28AbHSfeBc7/yaoDi6C3X1YRfa3Ta2wEoOLewwi2C0V/JlaIE4PBljoXbusP/SFrx8BCj+Yrri+G064/7b9bWDpR87IXxuuf2Id9u+jNhxld297e2Mawgsq/1kks/LmgkuJM3wKJFVGZ4d/drYzpuRIOxyJt8VlK5xVOC2zU36Zx2bdi21xgnmD1402pqSTqzv2DdbULwnzAZioTDHtT2o5qCJJJabsQCSubDXaTeivexvMNSZoIS9oE/83T/4dYDid03xuXG58tM7KH5lg80uV1D8p7/x8zRuORnCWNjkPcMUz2AxJgX/puHsi4G9KmigOQSIbfHIwGsPFD8CqLWc6pT37uM91DaegeJ2/+xgiB5Es322AQFaiIssLU8v2+y7WRv2Nj96zu1B8QogyKKuAHgExeHEZVnVstPMiM4cwpJBeJDFnYLtfMEV8im54B+SBw0Uh5eeb+2Nd95B8RsYul+GR/wSgeJfFhCn1TgBUQeYd6vyXAOuHg9JluobBMV3Cj+0gRW9MYL3fPn42GJRx8pFtmxGm+Svz+vBBB/PDJkFCrDX92fGxRbUuy0ojllRC2K2aVZnJ+GyKj8BGjLQARwea3Syn0v7OEszbLf1MpuO9rA4JyhecVG6Z4I5E4Y2ywZJkdq9pazYozhRxydjshkozus6wYF/z4gYeJ4HBCU1wsRBm2+6C7LPJ9bHQbtgApLdDNBDJFR827oB50FAITsQgWgCIvYc3YmpcSqfDXCzEREQvLTSkx3M3aaJSyegR/3qt28eN2SMYZ4EcGkx+AoUZ/vMYu5MwjT2sxVYWc99XAAMpfEpbdeM00VHlskHxvEKIBH8x2F1wZ6nvIlIEThbkIeltr7Rsa/jbohjFbRpNi6T1ge6/NP+lfHiEiNMm7T554dNxplU9hz/tzKgWzIFIkIk4tRWfyZpko0e/gVhdLDwFaSjBIolGhoYbrIpNm7stzPFHx8v7wMU98Il0Be2ieB17CIwYM/rEqxzSt4QFMtkThJ1CjjCE2OeBxiIboEn6mPZkhyUmuBYQTIH841dCr1zfMYDPiEPY6Srt6lBbCx2zkwdjznOZezl+Io2aZP59J9zNe6y5cODNuxz7naJBJ/sRsgxP/HLXh8hSo2WSA4NbXYLh4I6lHdYv54syDmwuPNbAMUx5IIlHkoADozTX0RcrLahV8fGF7GPHENsN3t+gOwmPQIA/OXy9AzJFAPD8e9nSBtFgstsHA58Blhua2hsEBnB6ZWtnyXw7LMExSOJStujIO7Gj4fvYpJoGGdDY8gY0fMWyJyuG1PWyjEr9/fYdYLqBYHk06dBWkXBa+2PlT1W3EPn83QkT/zekR+FGZCnCb6RsUjU2erY5V6YjLFL7KBNl0+5g+KHdubMBXdQ/EwrHVxD+ZRf/bW/uhgorrp2vFUXDRvDKJNDA/0OEHMi6YQj8J5Od495GxetnmuTsU++mfbSJriN4E0D5tk7Zs3IRMEZULzX8Qis7oZptljTYH/WL30RsFrwfQ4ozn71Z2RkJsCvAsLVCBVq9O9znSFMEa3cEOB0KRI4lsFe5x8FtsdVeKo4vnzNjIGeZa+67S6gyRQPRJ8L8g1T3MtwB8VvYMp+eR/hY/QEWveNtkAGclG+42XGLSoCdsLhzx0UP26is1QwAV3Llp4ExTkoJl22BKxvBIizrGeAa8zEOTXuhwCK9/JrmYuVvJ06s+8SqE6wDs7uRBiXw8PjHOnzBCllVBYoHhIBEzsS+NCgo+x1jWcXfmlyEZHmj0VpB64JbB5OjLiAsdpsMdmfzVjaPt/GgJIEC3Y+njlOih6fdnCeYAKZf2jj0hVXkEAXqGSJJhgssitZN+0rIb7MwIhZTMrPACjagYsOOfjHJaeCXXYG3hubl+XKedpJMQbOvAHIt3ynykHoRQK+IUarBT/HIkkZOjYJhvqjyNwjkBjKyRv5lM6opEyEtGM+T5h73rbCDN/YKwH0NjFpT1IIiJ0mtwPYuqZLSkqBkum/xWYToIGObzHJDcxnAuqNsbJtp0Zq+ZZ0i7dxA77YF5BAKWAs55sk+Hityn9YORz0dgAYbEYHht++9fHy1uRS7N92jbHGH9+6hEouY2R5YbbOk0kxH60ODlLbGH0LKZYCxbkLgjrkuh6KdU2ul2LnBA/Dzf4Z7aLrMDt4GCxLXVfIGsfKMrDhIxmRjHEyOiOBQUCXY7/Y/GR0Cmgda6WzdrFftwLFt/FgJINzbkYiNwBEyn1cTDImjHz3vQMYqFISMrZrfEH6g3ZoBLljLNPWz2xM2IDBrOw00tcExTMJNwDiseshGNppy/ckU7xZTMIDya0ZKF7sc4DcCY7nwZsf8LntQPp0gc79JztIsyRW4CfRNfYr+3tv95okcylxlXWSJJJrivNcu1USPWxZH6NTX8+AI3eYjBiGl4GxS/gMJvcSTI5yUDVAdzCpJKsfcBr2aAZ8zzCdI/xHMbSJIx12gGlCuPzB6D/tBksM9sOZ7dn87K4p/lprOr/vDorfoD0VFDf5lB6oc/JnILMIPDUoVpY5DeYYh4ajVQe1+HcH2mF3KjJPYxygOINVXSisAOhZIK/3zcre68Fgg+XS8tIIKYN9cCAiaTJbiM3qyfeogZsZO/bB6rpZOVm37T0Pl09kTWz34ITOtzCE+tb2YI9l2+UCBZ8kuM9nR/CVhlcbfaKVNQxJBbkVNJF3DlymyaLhpkxx1LBkXrp8in99B8WHLj6JqswCkxuYxG/vET9QhjgbUkHx7wcQdysp/+10aVx2q3KdBVbPDTIByeKGrzHmz9Zpel2sZPS7vgBQH3ANsEx2zbm2PL7qs+q5A5ZjNJKhTZBhHHHz72/PFNey9H9v56uCsWQkFlhDUBwgrCLQ4fNakw/Aer1suGoKihsg5Vuox23cI4YGkBlb3gkC0w6gPBhnMAsKfs6Y4mfnmV6nMZW/WRbnrOSwjVviP3yP8qOIBcD1kdvjVn2Xgu4GSLpUTCuLlouguMfIIZ3Abe96nS1iyQQeui63uBdwRYB0aVMfLgEovhQQGuzoApJNLoKJg1F2AuBCHNlHcIbgRmusjC0XMcXQzxnjxkN6rNbq+lYOEdM1BsuWEigt0ZfXOjAqdYl+MjZ/39re+6xGdIHFClbndvxJAo+7M9jnuiOAtlhtNNEoKwPBDLXZHF8G2hrAbJImvsXedhcY49OZ4cEqtXXay4t/bz/YaVKjnzP2QTR0LyIlw+718tG3iPwK2eL2va/NAvR2oDhY4waGGwAHUBzAuAN8DpjboaKYfzUTAUBZ/XwdHOUmcxvPBRsb/YY1DchSTYox1xsyOwi0f/p4eXGgqw7BHe1L2RRgdWTf1wGxrmPuzPfYvRDSLwZOpQRQ3ykbhpH+lCUbbPFnAuLs4Z7zLoESSQJEsiiBP9qvPCA4zjeQdhr6jOu+mPM+zkU/Pb2THIarckU596zNiMbStySqKRhEOpYyPr2eapa+JijO+UtGOA7XBCObslq0SR1/GG0DEgmKM2RbBeM5dyTZuDa5lOcXMMNdUxxMcZNTAT4S8y1Y3erHYPtKBkwxmmk7yzNK/kPiE9kFlP4mZHkYJFh3+5wheC2Y0yxGSR9LLx42q+zwGB9xPKZ8io81nd9C8owDkUfbV7tM1N8qQD6MuU2sMdrc3HEyNcZtdzt3FE2wE/VtPKeAyQCY7JjxkSD4F//Hf3n505/fD9rsMd5r/76D4q9tOblPQfHf+80/DpuwDWdpIGeGMoPkmFDcyjgDXmfPGSZ725oxW2jMJrtNRoLPDH76YseepYBvX1zMNBU74NwXSyopQ8OoAbIHftTMUgC4AeJ6r9ZP65/ZQ7mgl68vAjrA3cvfy9qDXQSfsZlRAtEswrA1MD49AMUzoM0lYBjogeINp7T52QPFZVWgMVwFOXQEiZa3ErD8t9IUB+LGoCxZ6X16RfuuKHaoy1bj7wbT/yaPOAQUr9QU72N6VcizwMVNKvm1HvIDB8Rp117bfD629lYYywdHEH3ixbds4rPA6oliJZCn8gNfY8wf1yngzlk/XQmKo7tPipSuGnG26G/Xrt+xB0TjIat7zwD6WMCMiwydI3wGbODtQfGB7Rq10R1eBBe8nAMmrtv06wsDi1L3clhQNcZ4k9DhtO6+YwWKGyye8VouUPGOWnQB/ChQfDuO4IuL2eZAX2zF/1y/M5ubGmPqu6z+XY4wo5NgsKP/58ZP4+gCTGP7e9THwQdn6nJ+UqO1FujOgH2xLeoFcIBhLtIpchDjJkZRtrg9lsDhQWIbYGhoyQau63IWocNMtjomi+gc8320jnJo5Ahwi/zGwP4m2DkmqgheEHBhHNzBVx2fBqwmICFzOkHxCaAyPreADbKMve1f6iya5XolAtxV7MV6KIitwAfXQg7cWjFSxzfmRiRIOLdK33c7p5APQ7kJQhtgRiDZGZkLUBzPtyfITs4EycHuHn6ElW/f0U5hp4ho2wZgByb44+Xx3bsArnFA3ePju2KK2y6DAJj5vnF+8SDC0D/25EDIEIV8Skml1CGmzowPMJXTIYHDjIlrjnNnRwcEybT3PmVb8WDDmC9sI6sXDxelZE22C8lJk7nJNQY9XG4QWMqHVIoz0o0nQhrCwbR0wUiI/k5LN93VAiCciQk/G8EZxhg/o50sWRSdb9ku3J0sMkVme/q1AEXB9ufaLWMxCUzHtssWXLbH1wXFkeDh+K0zJgiOi4Y4WgTVZ8JQ/IT6jGGNHZsfCLK7bTBgnAxw2/XgbPEnP8+CMl8fnyH3pT/0mXY9r7MdHWRY6yjMZE74dBsrSqzTZ9NnOmgeyckhWShjw7Gl2PGyN8g16d+TmtGUaedo1wmKE4Bnfe17l1UJ34UxjtFnNtZjh8CW7KwPjWk2U1ZsI0O+jU2ND9x3MRkgBFT6QW+3ONCXdawRP8ZWjG9KU7yY89QU/+f/5g6KnzCcpy+5g+Knm2p9YQfFOVnVgOhn/fNZ0NaZ4upsKoAfjV8Hb2cl1oB1dGAwh7cCxe1ZqwWOftelZniPAs39OauFFz/v3/N+Bez7NbNnahnYlr39tA21vTd9MYDiiXIwsrmaKd63w2r5shyi/aWf6eJlNOwNaOjAQ5dE2QNObiSfEpSTZI4kQ31YQJHpM27TG/oDHfU6bPAGNuLoEXdQ/KiFXvH969HgV7zsC9+y0Ydcva8BQHLw2njH4YizcDEAi526NYbaLVrhswHdbtT876rvCiS7RdnXvbIPUu/W+RWguPvYzwHGPwsURyvstfNtQPF5v355UHxkeg+AODnKjZGNIViglbJQlQ2WBz7Rf/piM9pTmfIKkDe20SEoLgQDlouAHWKeNw0Ur/pqjMX46BpQvC+q+3zR+I/fKTO8x74KihcwD6kIYANrUJxjlM8EYACbRyCU2qwsyzSm9bj52fspF7FxOCfZ/2QVZvwyMRQct3j/eHjqzK5wSzzLbwVQULzqEfNktqNPt+13oE9swBCPizXdjDVurRdJxdqznyh84mPGLJ6D4gFeBOCS+tcTUgxBYYIiydK39uAOwmhAJddstNvjGtbJQZVIbpCKne0QNpmgVl7L5JBrZBeTO+dwS3r5+KR0UnxH8CRthLK4o49018HIRq4RxrLBfJScBkzRA4AhkT/C5wAxnfUbrHBLXBhQ/P79j5IpnizxkFIZAL/U9R81l30umeSPJ31eguFO0kuApwEg2jyCnEoxxwku1lwIn8754gmlUcM//SDrHJrstHPOTB9A8YeL7V4AYBYHH/r3sTYadujuxFAary2TW5WwPbtja/PGIS6Mnv7EXSQG3pK9jMOBwTDmv59cZiOTKj5n0boEcb3WKR+DpN/QdrF7wD6zxMk4Dmwc2RiL8QT6fxDExKI9hChMa6dvlSnuu4dintPWoE0p0SS7vhoY7ocex86DbKvc3R3jLZjAbr9do5yHZH70g5oBwhMUN/Y4dMXt+ucPBpAjgaY+C+W0e5BItfmLRHzE+BqfiK10exnPcjvdWNAuo+Z2bm7HfLyEHNQZUDwHXwU9w06onIcyfHgmC/X+mRjL+avJ6pCS4bVWJwP+n5+eNgedznxuseZ1V8bo1W3ckuHteFHEbexvs92WjNK5wliE78zdOpJYpd3uscj/9G/+wZ0pPuusV352B8Vf2XB6mx60+a/+h/+AEET0lXTwD0FZPKQbMLuX4Cv/nZNlE8REjlmMYAeHWZYVyJuTVRgqGtz3d8/0v1nOYVEwyVjq5Ld7eIK3TnQNNLng0nd2o6B90e/V95H9fgSybwBt9d/JQJLQbLKtZvuMYOsg2sjtvWQTFNi7XTj3INmNYxjLPnz1vfaSDVO8LXSmC4POUte06cF3oMzE4TUrYCUDzC3bb6hPMP2yjZKl0bYiMYpj0DWZ02QivIowewMbcfSIQ4jyzhQ/asLt97ekL1//9tvecRYUb9exCTbj6xToCbmF7/vntqA1a/6VQfGDdvwhguLuWw+B9zkD/rNB8UXspGWCL/wcpvhWrqWXe/gbTiaBWCwih+ChGGOyBRaMs2BxG4OIdaPkAR+jjD4FyskQjfuWoHgwi1fzizGcM/uGd4316Is5ey3BgQE83Tl0cAouK5AqzbYCxRnPMVamFEMvw6q+vI9lT1BcAEQDIWzB3GPMbhONrWftTpZ2AU0hQhWsWI//W7v0Z4Hzu04qccy9eQsQBTGyAfoA5b0MzgBGvwBTrbhzUxchMGRbCYA+rBsmwHqON9lBsKmTAL7+vAAaeUDpwNKTuc04tx9QyriVoAPrzkPJuM5KuQuRVRFR2oEQqPOGfaA7ONgOJReAgvrnlAN5NhkD9IMSm6pdi32v449jF2BVSB04m1AkPAScIije14ka//cy1M6BkibxnbM51iAlYuxsPzjzjR2caYxwA8XfX94FU9zGFzXFAaxjvMH6xc4TGOJIMAVL3OQfXowpTmA2JB9y/VTP4AGe8dBsZ74DywyCwP0AWwGpYmwrix79yHpSEqVCnXfGFHegL0BK3VkbyRAvhzLwe877ewHFW8IvkoAGzj49fZDDgKO9PSkB2Q2bH2aznp8/lESV+nKps48jGxMin8N1NseY/R4Y9q6VzbGBeyGvAr320aBuQfGjqBMj5XhHGsYLwFyNgY/jlibXJgXC7qEClA3sHSVU6vwJyoiy/tle2R7F/OW5CtipFTtPPHmk4/zZAVWPGV4+elKDh21aHZ8+fMhDN4n7zH6bjvnHTzxEOnY97e2+Gw7aLDZzzkHZ4TToX8cZBBt/tkjQ0t7pc2Fjt3aTu4n8AGXfbYIkn9o52kniTHyuxgzWl+p/gLeUDYEvlyRtd27yN5+rMdIKFJ8RQlknfkdlg2TgR5IQ4wO7of455VPuB23u9Mz5r+6g+Pm2Wl6poLjJp+jEY9DE36qNrdcxmOECgAGV3s8C6NYwnXwz0HsFzmtAoRWrhVEF3Cxb/82yddCdQHYGjBLM9QWKMn1W7ebub7KQ6NfP2lPrNntX71QNfGeSLbP+0Dabfc9sO4MBBNHhooWBAAeO/0Fby3bItvAdQPFcjMsOtXj+JrM6A7UbYsbticNvbagsOrfE4UteP0DW8uxZnWdgHVmdWGiQSSLafwRjskxkiN+Z4mySITmyY+POAJCnn4WJegOL+pmP8EH1DZTjM6sx3H4WFFeGxc77ufzcK6LJLXxOf5KhdnUznEgAzYC/6XvU1sYFukUz7zkxXM4spK6uaweWu0GUcmW5W1lXn/eypA89zMCF/9lpk+vaYgaMt17Id8nnk/fv9V0ybWMOKBt73s++oTbHOF8XsLYwtHWfwZgIyDE+3hwlmFZgeJguWEt2JfzpZCzwfWRBs154Ttk9rTs/RxjGvihAocZPVYL5aHtojzc1NjnOfzcAACAASURBVNX3z8a++peZr1FQz+7n4pVsRvuMC8OhrVpMqD6qgwBD6CLkEdYLuuFg/zm4nCBhHYyYWuzpYAP0C59H8NTjIEoF+IF+AK7YldzOjdsoxaJyJAH2RbzLujtoejFNchxqaD9YKIPJh/pz6S41ziEYFr+ROgBQIx4lGODswQYCDLF2vEpHN0LQAhJ8jPC6lGsJ5FDA801s0ePFBrQDoGCyCq9guXsfKSA+tDcBeh5oqX3B/fVC7qAPJGBx9P5cc6lcAtdAorvrbRqxO6td93qDekduzQDqz8SC8hS1TwwgUuCFQAr7lkxwu5+MTuqDEwjlIZtv34R2eIy/PFwzmKAbW+t2g7JQSPq9fIQmsjFVAcwG4zbWDjio0QD5AK0NsHcmKsHpWpN6O/nzsT4oO1Rjn2xn1zknG5zM3QD2XdM5QX20tCcEmERqYJzuekh7NmWCC0re9Ixpbzlj/aUn4g8HonMcIdamhJLbLmcBI6Hibc/DGB38JnhaLGcDzp+evgtnQ/Mxsl69GYItbu34+O7R24tAoknqvHNmvck2PTrL3g/sjXFtn9vBq27Xo19duoN15hJy0oarMPBarotp61ssO8yjg9iCwDR3GimOAgB8ZN6Dga1jsSRTmEwYx3EdpmtVT1OQyXJKmoXHt/50EBT9m2x/B+TJFn/xgzit31nezmivv18cjrC+sXHlZxeElA4xEHsG2d3TeHvALuRgV9lukPaZKgQyhtNXhu9gIl6JfLD3MURFozwxpsQ+yofqdErfqwS7eJ57Ei/rgyf+vB084VDnN6BdsAvM+i93No1BxeCHhoM/1X/NEsqyXoYvxrjouN6TnSsR7PIh2Xn5dPnt3/+1y5/+/Fcuf3EHxWch6NWf3UHxq5tse0M/aDPj5jD0Gvj1rS39Wk52LjxmQHRfpMCRjwfpVJBQ2eQ90JyLEzVUe2A4F9i6YOG96kD2ADW7bg8U17Lkgl6afwjUaegEPO/vToaHblNsjJwVKD5rlz4SZn2V1+Q2zshCKlu6Azey5YoRS48ZfItjDp7GuO7GV//u2eBZxlaYQwyKNqO+geudibEJ8joYPwGr/B2tfNTNwrazSiaM4MgdFF+NxSPz9ksHir8KEN8s74+a7fv//jQoHhYjqnQC/1zW5fNB8dfqWnsovdvG14Gyt+muL/XO4bli/2bvW5XhDNBPUOdUkmtYsW/b79q2OLq+26Gj6zO+aUz1PXu2feYIimst997fF4jLfurNFnNy6KuQQfFy8/udxOL8XQBIdJGX8YI+P6H6pJ57CVdt5kMg5AiSeSsLNo0x92aYPn8VszGmJShO9jZjW40pE0zu7OOotDLL98oIdi4ABv9NkM7qHDduwMpWUYK0DtCJrnoeuOn9Wv5F43/G+r4s5+JepFOc9f32LbRkDXSJQxh53hAlKBwsGw7JVLtL1lvUJBCYBEYnC3AF8vvZRn1nIYBdkjcKUCNgS7bwDFQhCBCDcGxZsYO6buFzdB5oXN8PsSRgromuLHMmE2Rnr9SH12n56v3FriSIk9/NdgnLNni2L5GwTEhwLjagvGzdSDoYkhnEVdV2LFjmiLODgR7rEgc1H+0/AJhgatv4s78t9gbwSQa3gWkEZzQJlPMhQWsFEJ8B2iWoB8ayAbgdBOKhlrnOFNkTnf8ze4JlRCR7Qofdy0rwm+BTylhgbREpluH8IgXHdZWl43nlTxXMG0y6gIY16E/ESspeheHORF4m9lIaReU1noMVbsAa5Dis3Ywl7oBfrrvSEI1zMYyFtZ/tHLD6gtwHMNH+w7h4vLx79x5AayY23l6MeU9Q3G2anSOASVX9joXf8DNyuzfm4XxQ5za4geKTu9OmtBgsx5v7BUia0FfYeKakSeUkR0AcySeSuqgtLqB4zl10RPnxKGTs+IGUiTvlfL8nm4L9bzIqDoiHL1JAnAA3+9/63foRbH7sNnIpHZGcIht9FSMMiejoz7bZIMYWOtbKScAXvc/cCb5HDARMaGBqqy8ObAJdWudGLAeD+FW+M68VBjjBaN3xZgkge4/r7suOE9UY2mAw1paSVIapLZC75hraPOMaOdcj/Z0A6jbGeK4E9NAhq2f3/9bv/xig+N95vPz5P5mcIXd+ptyvtP766++eT+Qo72211wJHoDgnBif+YExaYM9AWe9RsLUvCFiuDqLz8w5Qz96t1+p7j8rAYJzv4LNXgUpvB7tuxd7uADODI+2HM+/h9WqYVs/Sd1q5zjLF+zumY2UCinuQRQBcmOObz2dB8jVA9zXXopNEQ68D7lW7FTPct8g1sGIAu3udtcFOg+JwcZnRD2Y99c96H6AJ75rivV1WgMjQJVMmzHaUT9kE34fruJY6MpRp5v4+B0r+QhU+CYr3nMDn1OQOio99eRaovXYE3AIUZ7CtycgpUF77j/aL+ZVB8WI07xez98mePfvSoDgX+lnixDmajaEeeAZenX0u129uLZZs0QsD8hNgneEEyGu+lM9DGUfMfRH+x7PYnr1d9+LIHkP2+FLjJffiwVJLAMwYog1YnEmodB+l8edsHOgzAYajTcgQ5wF0XGyzHiSMLJ8peqp6sBfrRqDQ/w4AkN9psmG83ogu0Om1/uN2fVu8m3wFmLcA8xUUH+x9suiECR6NxrYmaKzstASWH0wOBprfWfcZiaI6NHEtxtsKFG9mcmMNavvm+JL39fVFvlbJEgo0RMznZYmLvS/571agqqPfuNklpfEN+5QawWSpb8bIhOk+HNwZr1JgPLeLTk0f2fbU/5YeT0Y+biRLkwCljg30T0laOKPXAPEAOQsQN9ATYLjX9eGtS2k4+9olNQJMDn+hcjO+lvX5BfYqNcUB5D0H2xVazFwH1ZyDxjjGKXWssRahHVfQGX1cQDjHH4B7gEhkwzMZU4z0aAuvQ46UAZirPhm1hNnOs67ScTaNjTvIvXR1PWEansb17gMU5QGMAZB+9913qSFuYKeBt3rQooN9ngQEODqz2Rk/iIvwg08vprUPUBw7BiCJYokTA8VNZofJFAfKAxRXSR4kAqnZXlraCozjtfMI9qq49jQo7hZ42JNNgDp3JQR7mmxx1WgnystECsYexl2ebcC1tYxpGCRZmzI+iHZ3701pW3DFa5dFJEbQx9h9QQyJ9/S/KV8EABxtz3FkJeGcTp/b7MrQK9x5xGt6Ql/GuCeESd7keoZSwR4HQOrLyySMaU6LcT5hp4j6CVy3lXrr9+t1ObStHHGwMX2j2UN/IomWDwaQx8HWza7r1FVfmfaMO5rE3g9+lfNhVm8/xNneG/r+cd4B7//tOyi+tJyv+eIOir+m1do9rwHFe6Cd2SHRZ+RreqZpOpkEuOoLFgWBV4ElJ393jvos/TcZLwTj+bcbWDuxOIyfAssKgNNgd60nrbP++0uD4rO27guWWdn6ffPgApYQ7Zf7xQoQZ1DCLXs0nGRTT7S+BsbOEfv7VqB4B+c3bHG0hgUAGwBCmPEJ+s8CngUoPhzW0uYfYgq27U4QdQfFN9buBw+KfxYgHkEUg6laOt/AK9z4EWdB8Yjyrlo0LIp6B8XHhvkWQHGM2DmrDP7lnM7m4ej86qA4Snhkn745ULwtCgegXBa503otAHD2FUEKvELBmcDvKC0hnYtYkQvOWNC1ztecJ5NqjDF73NVjz1kfrWJGfVb/NxfuGgdnvVXPVMZEB1FnsS3jbHuW7rBE/PnsW6X98zyQTg4eE+AG4EifNePhhX5NMOv5XuqbsqwA5BCrsM4R7iFp7wzbYsClVIqc92OAgV2Dre0GNBDUC3Ar4iH+BUYeGeNBDghJlw0o/sbi99DgDQa69rn2rbdGAu9om/Q7DTyfjneC4tQP0OZtceDAKmyASmnxhn67Ho65IZ2UBAUYs1HuXl4M7KmZBCCO78mW1r5E80ec3/NbKZkztpf2w6FtjgtWc2Voxhhv3Fla7wHoTKDY2IelHw5mrwGaLn1BUNxlViCDkSxxieEx/m1cQnYNYx8Ankmn4NBaJHJ4OCBlIHLuKpjvoDg129GegwSjMDC5tiRYb88rdniBkw8G6kZCAOBbzR2OXXS7zBcyeaPPV0mVsMrZ/D0GKyYySEe1uxYJmJWvKx8XtiHsPJILSDA8PVn74sBFA0j/6q/+OnWnEwx3lrjIhdn4dxA4B1T+u4P4lYBAD9B+c/yg7sYcfzcA4yat4iC5AeORoHCbZs3LQzuzD7iMQ4myHyYT4pr41uRT7ND4Uz8THwxAnNI0n5BgSPkU7oSwGwGoZ0LGd1ionnrsdE5gPNasHG9RQI1pOCbcXwXbnSB5Hgo9HKA6guLu1zLxG7I6eegmNP3R1kgOA1cwPxR+MGXZ5q3nplt2Vm1sZsxZ+k8H3Llbqe2Y8Hdy10hIldBelYQVyuHtAuMw+p0WH2/81aSNa/iTpQ8/pox1P2PA2PTtgEzd4eUjQLXrtWwDBjNKFMGb4DMmA4jveF+Hv1E5rIrpLpd/9r//+PKnf3Rnip+a3ycuuoPiJxrp6BLVFP/pb/x8mXnVyddBcXeR4eRtYvHgFf18FfTzmlU5V6C4BuppaDSj1f6t71Hgm0Ezy99B8cGByhZXu45B/6zsrC/bqhu4Xn5t39nzdJulPpt1188I7vd3zoxsv2/aDwRthRHO9qpArzG0vzlQXIz5BoivgLUC3Iowhjr6QGoM9Oy88XMEAsIAmQDpIHfcQXEdd6tgoI/NI9DpyLbo83ogfWQ3b/L9q0FxjX713zGOblK4Gz7kABQnmMWZcPTmFYt4vG/c+n/0zM3YWoC3x8857oMvBVDvle1LvfMapvgw3xpoM5vzry7zNwKKa1wy65tvDhRficMKOxzA5xxwG+2pMATRELntfJxasg13tqhPIG61hTxAGq4x84BGPEzHlYLlK9+x53tmMSyfswSFhIW2d+0qNmOZyQg30BcgQGPVBSA9xJXMGCxAKz6bMoIAL8DAsx+C4gSjnH0W3xGI1zbO9o3+NrDS498Axe1j38XoAAK202cc2YA2/9xZncEyi/WFP9pLN4I4DnY+gIWuMfsSFF/FcLOJmoijfGnb9wfZl/HGYdwJcMA4o/dTjq3Yvq7yJHyy3cM1B9n3bNPZOF+tOTooTpKP9yVBvgBJtgDjOEk1NnYpgz2/eUJWZgCOPXYO8DvuxTooDst0rWfI9DgInkxxyKiUdniwxQn6UQ4izygAIDQeGhyAXBxM6OzwABTBFAdQ7iB6DsrMUghjl4SiSu4MDNyoH+WGvMyhdZ6gP9mnlGaIeVMM3hp75VYJXhOg5S6d+D1LgArQxyHP9SvfwPnqYwWTv0C+YX0De1/zj6B4McQtyeB64a4P/uRg7fPT8+W7D9+lzaDGMX43D+PAYrCjJ3MUoDlB6vIHrEOuqd3W4UwIA8Z910GMJwPFKasCGRUmY0rzPncnEwM5IKhcBYpDZ2LBOZd+71Js2fawh25H7TDL0O3GWOchx2zD2v0Nwh818msMb3eIV5J05f/noDiAeJaNyQ9eC4157oRCWfm33eNyKQL2p1RpEjM/XaDHvo5VAKAHrFvZlahG3BcyH3adynx1+51Ad8wJHlqtmZosSZZrm3pCNx7HVzkfLdnnfQXHmPJW8QzgD5CrdS39lJ6qPlW/zTldzx+yxVkdjxnEDzMOcJ/DGCGSi/5RnoGBpAV3pf2z3//x5U8MFL9ris8ij6s/u4PiVzfZ9gaC4n/vx395+dlPfpFB6uzRDDYZbGkAqs4yt67IooTf6+LhCPyaOWQNcnUizhYls+dTWsSNw2KrK5kEue2nHfqCLPfLUgtdA4jZvz2GCg9/BrgeDE48UNu799WqXVfvUmB82u/JPAgjrosZcdfUCczFjoLo6tavYX9fc204JBBdOjvjOlB8OrVYlleA4noARz47FoIRrqUz2fQng88bzPcv8YjDIO/E4YNariO7wGvvoHgPno4B2S/R/4fP3AHFFRD3YX74sGMGLh6BoPu1P68GZJng2nnx65/92tqsGdqvfyJbeWT95iL0RFIh528yIpcER/Togv24qcM3BIpjJM7Z8d8SKL43DrTdCZQejZuBMYbOE+mAsT3AxNq2ET/n4nelhBUcthwjCQIIWYPjR2PTjZ9tL1jFqgpuM0bkgjkXmAFEF+g7gjOz9psmhlR7N/TDAeBFMiHYdGR5M0bvPrLHzWwP9hPbzCymsyLjQExd7OuzlUWegK4AZTxYizE8mHwhaZKHhFGXF6XVmA2xJGUAm65pWHYF7tjOBPBn8X28pA7mnHTCwIiN77V+isydIcXwFfoMtmkHVrrv87bj3Ik+f4x+OQOKr+boWVC8xsiaeY42DQZulHVmq3Ns72zdx6Pq0FT+mwATgZU3rhUOFrgf3mq/47MEl0MiBexrHlYJ+YxZAgHzA0xx/7eyVB38NgD3yZNRBuaWhApA8XF+xY6KDD/08DkAjdQ+1/ImiC/A+MhIxghJm8K6yMDJhOVgy7aAeB7ySdAPtRAGuOPNMaO3gDLB0XGMaUFg7wlmon0skWdtZ2x7aoU/XZ4+PF2enu1ATbSrgeTDHJmEcZin28RnH3ucQ+xT+97HA9vHYw+T4jEGOBJd1J4HMP7u8t6A8ffvJcmCREzKacTGivqbcfg8mj0T46bdeDUoTv/AZA/Gt0uVuB+JMcukzpCgjF0VqeuvHpYbEfjZuOaYxTrlc9FfZK4zPieeggNsFQzXw25RftpMr0dci7415jjqxDMs9nYwcB5hHtS6Y2br4W8/etKVP0y40Capne4+X+eIfcf6j5xrXDXz0ys7zjpQKoX3a4zWQeqUGgugnM9OVYS262j1bk0QhFGqORU3+VhQex71g49Ggvy3f/+/uPzJv/9P7qD4Xidf8d0dFL+isVaXUj5lBoqngWhME2WWMFBWQ9DBbE7eWRl0gZGOQHTCZgvhvlg5C6Jl4MyMmYDiWldeRwM1W9iYEdkDpnudexmHgFgaZu86Ba+vefes/ft79p6HPHV4/q4lPmwL3LLFa5tdVfKrHbTZtzAOQD3KNwWva2AGO+JapjgPw0lvgX/cQfGpWTo7n8+AZKefhYjiBhb1ikdczRTX8s3KegIUPytlAqNxRWV2Lj0Bil/zpjP9juA8Dvc5qMU0OD0B6s79WU7s27TdjZ7ypYD4Q6b4DkBNRowCFXvlPNPvaVd3pvK1bXF0vZdrF4gX7o+U6wcDinujFsPQWVmL9s2aFtEq7aqC39n3vh0ZiQMAITXgFRTHom3+0p5YO1pYzsaR+gn+GweyFdt8Fg9zQa9SIQkwh57nSmZvNrX7O/is0tQNGYGQRAF4BxBPY0rG4GyLWZyN9o2hSymWDSiObeFc9HOcU7qlCHZg3dl7DVjyrdrRdtofyR53gGN72JjfI7IQAPm2u+2GPoyFty34VWJB5RFzd1/EgAQL1O94OdXuC4ALcG2UnBmYgxrDhwvoOwxnfZuhpWiLZyxOSSmXQEAfp7SjzMHNmiHAyCOfqusclVvsbdPn0yqm0j7Je2YguAAv+SzpFy+XjwGw/8GYjn8bYOyMcMik2HhyYDzY4tDgxj1I7kACwj4v2UbR9pa17RYUN91qHgZYoDhlP6jJjNCREkUjUJuSFFau0EFnebXsxXhHfVz/OhjiKbET6wUl/XQagZ4pwLGVNkBi3AQmhQlL68p5S7Nfc3wOyG8ISJEITukOtx/WjpBIgRQNQPEPHwwMt//sc8hC2b8xhQTM3xjLitpyXkn9OBbZ/7BXJtkU0ieSrLb1aB2gCbAOYCe06o0t/v499cZrrJkeuZ9BZbLkuQshPsvd1VsrfzQv9Q60wfVM8ZRMCfkUAtPWts7CjrZSPwx7YOUvzf88XFLWAvgeaw3a59o9LbFOVCRtAf18jIdiN2OOQSceOv1kE9OvaXLFCmg7Cgig86Bpyh75gbgO/B/sFo1dTGmDJ+sd9Z+0i5gX8HW0NREhRbxQ+ED6TQQSVF/ZrDUzOS1juI+cld2lr8/y0aZN3kebP3uWYnn67lW8BM8cP5TVkZ0ZxoXzw67lOqcqRb+YTf6t/+0/Byh+P2hzFg5e/dkdFL+6ybY3dFCcgZ5OGk6KLjuirBsGazQUZwOpCijGBY8GbHsTVN+3Z9z0OwLanSlOFjnsV7muTdC5k6Fe3Xf2GbN2Z3n0O7b3rG0yqJYv9+oze/7wXN0ONmiKiWYeophBfofBUoeQuZ0HHqR92zOVt2KKx7tyHCjIXx8iKJjNqz1AXe+XuwmW5DY0HrRDD3oHxacWbOX8+8VnQLLTz9oJRob3dgTmBjb43COOAHEO8IOQ+28MKI7tooc/i10fR0Do6rl7WpKHZfmCF7y2PkdFOgWK097tPKwWtnNWNabnif7kNPgaoDjrt/duqcO3DIqjCgNCHZ+E9nT7Lq/P7b8jezQBxQC/0Qxx2JSA4kMf+3Zgbv9+GbcVx/3p1idt3kG6VUypw1JjJwXFZ3EZY1xK6dnfvEfjXwLmZ8ZvzgPRItet5cqW0wW7Jiq0nh0Uz15NWZpPeSAly66xJZnwvt05Yj/gNLEl3zsgfI4kARzYeghtU8k3+7P97wLFdYs5Ysg4BNFBCzmsUA+lHMDrAKV42FjIJnCLt+qcM97Mfo4YLA+bbKB4gkIxSGoc81A3fKF9m2NF9Gf9fcLO62NhiFMUSI5kW4HMGPHdy6ctieutL6sc4x35bvF9A3jTGNuacEF3L2IMqe8muSC7LIGSNFCTiQ1Km6hcSh769/ZiTHnTeH6UAxHBtgZ7POVV/DMAm0yy5DynjRJAGH0YTPHcfQHte4DfAGt50N9Hk/4III+hI9o1kjgJYBM4C7A7dmGotEuyxv0QUAD4TAJcIjmw6UuO27FSwrDGTE8bxfkegNTI4I7r4lkAeLejTAE1nT+Z1JZh4e+lnrX/NiD8gwPjkE15clDc/vN29LYMljAPBKQPoq0fhp0ccJlzswwNx7iB3Y5pxIG/BDN1zkISRQ7ljYMkCXjyAE4DxyGvEge7+g4Ejq/Sgb+EzM1q3+OXBsUzmUxA3PXY4UdddiR1tCuBs+nbTEQSJA+ZHNqGOFwzQfHBiW7tDaHy8hs4oNami+qGl0RK6aD7PTGemEiFfArGLWSMXlJyh8mqT5HUjpnAqTlYT/rNGs/ly/z5MbmH72UXmCddXEarZIQGCSomr1NHPCOWMRrW5BwNyniF/7XBkeJaxbTsGgW4VdEhHoJf4rs5JtNWDnHqljDm5YibevI3Yw5LsD/avBKcB84/XMDD5bf+1zsoPunmV390B8Vf3XR1Yz9oU40jHccZUNzuoxPhpDxaBOgCYBYkbgzARBuR72VZz4BgajAG50h9NA0KJ23Mss7Kp5+t/t3fOfgT0WPqr+bzWOfZ+2k4+3d672zY7H1feWroRQ3yJKH9KFZ2/F7AZ76XCyPeM4T4XxIUZwEawK1sdgRQrYU2159jilcWPrTZmEUdXsCTu0uLa9Pv4bxOQkI3sArXP2I30Ptlkk+5mt19fVvO72Dv740CsDd2f+6g+Ng83zAovuXczHsWPb7f718TFHftxgPmPfzP/kGbR/FEtk4stlbz4Kgs/b6j671cMY5OXRsv+NZA8dGyNE1wNorqdCaY7RFN5KDivmyPYgZ1YJwUohlwi8Uyt0zHQVriNwmqe7FAP9oQGRSY1phvbxwx/uXivcfDjN34DP62uIEH7zEG4/tJvsjwY0emRdnNBKT5XAOW/H2xYNV20zphwVoH4Gk7ZDcK69mlUuQsoA6KU6qjg7q15ToHdLLnDLSwcmxY8im1MSYtE5TNbfxgyhp4R11UBagTsGja4skUj/XIsIVeYtfVOkfZ88M1NK8iN2EyGDn+1GhIDEvQZojZaZ8SOJWbOQmV0U7zHnPC/sShb/H6KFMd3vbJ2aDL8YZBvPm+JzipWQ2dX1kFLEBxP4R1YB4TIEaEn+u9zKPUWsLbmvra8nyydg0sJpD8+O49QPEAPK2cA1Pc+j4AcYKWQw5PpZyGfwso7nUGc5XM5ucXAxQ/Xl6M1exSHwHkRnv2OVhrYrK/S+ecEkUm22FsZGeKCxhOpvwoyTECWTVqyKgOcWyC4cG4faF2tILUBP4TbBTrL1IakBnBWEuwnAmeXPsl6lV9nLJPsN0GZj49fXd5fvngbedyKQaIRzsmUzZ2RGwXYdtFmY8ZJSHJuFa77LtT5LBiP3gwkiB2/6DT72MTtsdr7Dbs8fL+3fvLu/fv/PDWx3fYqQDtcQPGgX1Qh9sPE/4KTPH0iUxaDprc2PGj570xbKSdI7hLJnhp1pPhHCB6tIv9BTuzjT0xhfG5xrFMlMBWRSrdxycOToWvijETLPmUeqHEkSepuDMKcil++G0cOu2geCSwcodblKQA3PJZkaMbpJV0V5CVyWwNxluEG3GwJ/X/OZ48iRv62Ypv0ZejzUvvP+dw+pUY57Tp6ld4b3MXHqtEEhSyPrDDfL/bLdPMn52BkclK1E31yZXokP0YxeOcyjHUyIAZE4caQ+12iTER/uSf3kHx3sOf9fcdFP+s5sPN14DifWGxYoqzWH3hYJNUAWUuAPp1mPux1JcAabXIoVE/2xwdFGeWDYaNjJhRx3BWF33fCihnXVYAttZ1Vn6Wp7fJLKjX+3Vr56o99fo9AN+zoOn32C5wekNgIkH+sKVu8JkWQEgwI86TmUt51ciJOWKVi8OZbenL+m6eEyB3MJu4XpiWQ8qLFpCf9lwFxdFfvENWPsnHW4PiBbicHeHf/3UHUOwhaDc2YwTiB9U4A5JpcLb3OATlJ9IO3ywozh446ImzoHgb5+u2qyBuMx/ipt1WjS+Px096lVOM4fP9ibm/LeOasbxuC/q387U5HpMn5vIE2J8C6ieG94m3DZdsmeKynFWGiGxXnr3jFCh+AKyrfV8obfglR8D1WD6yhXqppYWjnmPDLFIa0gffEijuuPKi0dLO9vETgBLissYmar5u+mso6wAAIABJREFUBuCOnxUzzPsIKGlonwarWNjN0ZH4FUBxxTCyTVmY6QCpeHjjdBTG1nHM3wQCA3wpQnSXSgDIQoaagspk7O7HVxV3EkAHGIcDNXkgWm0XR4w6BcVlkauAsPrKBKCioflOBb+5gK7DNkMuUECBeibtXU0EY9ZaYxpwRKbmcH1hujknM+4SYJzgLsBRSGgkIC6BGtnlukbo6wsmC0jqIMhPQJ7P9ZjbIpaIUzNREu3F9jPgdTplaI8fLt53xoY1cFF307qv5IASsGUL4ludEWc7CBUH5tXBZaVDG/w77yEFxTe7MemXJzte0QZjIiIBnQ7UtykEZj7nbMRTjfXOBCnic9XaDrmUAMYRWRfYCNAbjHAHJJ0pHlrhApg7MSuZviGlYgewptzMaM8JwnHc2BzwQ2xTU7xAcYLgLw7mQgaEiaFaH0bJHSjF+xOwt4Mc4wDQBFFD9gW7SUMyxUHn6Pf4rKTsJk5cWaYOhMt5AwbihwQM2NglCVNJx5Cuiv7kuKy2FNkUYVGzD33XRzKI8RDKK9k7qf38/PQdGPfOugc73NuQfROI40wCJgS2WMLpQaaaVOccrWQU5qJd41I6lI5y0NvGB3dAAbR0GU0vD0BzaNjb2Ht7efdoGuNxACcTMzEWmcSp/tJYkImla+JDHBjp9mInOIP7xZzzf4tsivd7fOeguBgtyqVwzsAm1oGbqQnNd0tM52AsNcm1bJIQ38REoc+dul1RbrDX5dDtPHdC7FuMa7OnOu8yaeVAeEixuD556YwPa7uDXRBZVXFInrBiIlKTkyH1BdcAMH9IgEb96MvhWxCHbCJKSdD5Ab4zRQJiLIkbYGxYoslshksvxSGYMZ0yEWI+Pfs+IYjqay+3SzyFdnqQPTLsTkJEnImwUFNI+xODFraR9gzYD/3EP/3Xf//yJ390l0/ZmdpXfXUHxa9qrvnFPGjzV3/trw4P2sTEL8OlwCyDgq5Np4D1zIiSScIgX4F2e58uMPT9/Trb2sTv+VvfPQORh4WCBBZ6rWb72IL8TB1CBs7SPnw+D0KYgXgdLNd3rMrcEwZ9wbX3zP78Pir6s70tNx65AeMSwOq2SHry6odIdCzGbS5a4n0jg3xkZ6/qOJwEvgojBub3uBV1eK4sbrYbVqMSu/IuE0b5jJnqB3igbZRUnYvw+O6aUOrINHwBfOzolSe/j4TJlezykw9fXMbWONEqXw0Uz5l4UNUzo+REPSdA8ezJmQw8W7zV3D/dgVzAnanDuYcegaSZ3Ep7cqaNw25+djHPPGAsz1F9zrXKNVdlhL1NWGzs3aw+vT3ndeYBPYcl42pgOdvPJzxWbbnfxvuM97FYqGvl41YgfAfz476DZN4GeB9flgmCI1BcYxeawAJX51rgALWYDAajiwBb2g1nAwOIAvuLeqdU5SDj2UAUyBmQYW5gIcEAX4xGwOFbqT99Sj1iX4DFohus40rmB6E6l5jKisTC9Xius+8IknHHJOPdWZysY6C+x6d5mJ+Dc7B3vsU8QCRfWCdQGiAkDwgMwCMTfW0XQx7IGY3ogGvIC2TfGHAU4JfGv9ZuvvAPsN7aBpqhaF+Cr5ScsM8cUHo0piYOGLMf7BSsRCRjqxyrBMW5JZ2Am4DU6W4kkc21BNcG9jxd5Htv7izk2ScEx/NQMgFvCaAD0zWA3sZsTWACIhiKJv+Cw+0U8FQQXscBgMV1nEtgXOVgxngVho9JFGJfec0AUNdOgpU99TkqtlTnLIC30oSHBrbFsTHXBNBhuWnkyEiNDFQyMMkUd41nB3cMhAQz14BIAuOuxW1gZBxIyfnmrPDoq2I2s55kWTMJzjMSIC3BZISD4iHH4OMoQGX7DHIpxhQnyxnAOLq69JiTLOQMduhVk1ns7OLH0j1/eHhrEwKSQQagh+54gmZhfvz5MYew7qydMSVTgrnJcwZS+iiAaWPPGiCNwyyfamdPj2nD/dqrAexXwgLyLtTcRrlfbA7E/Kd7cfA97DXln57jAE2MI9gt1kXZwHYvgNlmeyUpQxC72npyvZd/a8OXa0dOhJjb2I2BfiXob0xxA8R/9KMfOXv8bSRnkKRCUoPto/gD2iXA7cVOiz4PASU6Agsv1HdRxw3JEE9fSj+LPtBzFmCDy38Q/M/xSy/aDmKclS0M39R8pJ2MZHseACtXa2xi1zPhh88rBqStyURL+DoC4ExGQxpG6v7x2Z+T+uq00zqOaMMiiZUjTg4ZNQkmLEcjwuAurKgL/QpjkW2DMPaB/SAozneVL0cb2Dy1+cmdCB2DqmRu+N04vJTscPqa8qewgbrbR9ueY9bu8/gqdkswkTv4RZGOKVs7l1vimGe/YdxBIurhrfnOy+V//Ne/ej9oc+WAX/H5HRR/RaP1W2agOJ28TobZvzXY98AnJgyzZQqwKpjOycL7O6OjgoxFNq0B2HY92S7qfPQ5R45wWPRNWOq93ex5Z0Bxe24/HVjbtwfp6ji1fVkvLoi0brPPZkOjv6u3yXLBUP4g2OH4gCzc2ByJw2H6IlIWOCvGCsvq70+mUwOUdxYLQ125RbZtrRuvkWe3QGNcZBSD/GuB4nrEyvHy/LxBOAO1nX/aba98sJNrvldQ3GeXACM79fmqoPht23nvaWegS7W11iy3HJ/rsn1tUDxD2cPO+P7BaRTpa723+14vzCwJeNhy8wsSgDq6/3sAxZNXPZko17T/7NpzQPwVoDjbK8o6LlhjxMSiqRhuMZZicUogwxd0HuvRZpIoES8hUy0PUQRg5Hq9ASrpIt2eC03QAHNiGzUBvYzLHHihjArepYvF1LwOxnYCx856KnkBlN33Fg8AZH4W1fDY6wAYqGEI4IVgLEEkgNlghml557EoB1K0R2rsFgmFgJ3XLcGe/5+994C3tKrOxtdUmvSqDjbQ+GkiSmKhWaLJFz8L8a8oUqUXQdoAA8wMdRpFBlB6mQEFMRYU7IAalRLURI0C0mwMKkov05j5/1Z51l57v/s95z13LoJyboJ37jlv2XXttZ/17GclEBJgrmw+/ei6MVc9USTAwASM+OpXJOvMJFgEYFaGF8A2rpVohhorUQMOqt/LACL/ZuAS/j3ALoCXahySZxWnEkAg1ZA1DxOAJ4aaGhxv27iPwH5D328221DnBHzEBxW2MwAnJbgVzY/vawwyiUCBGmPtv7LPlaWbwJ8SzM1MHIDR0Kf83LZypXFg8yQ+DAC/gXRVpqdP5dS2sBkO4MQ9mMkFlIlpHVSv9p+djAyJ/VSGwtjVYxk8NrkKA8Y1AaVJkABYBkPX5msEQTGG9LhJb1AcWv0Y226rBCTXYByzm5dz8E5Aq8XOFgegiHdDfgOgFs8RYbhP4FMTLKViCUAFXGZQnJNwmgwH2sPGrO8HbS3FaRG3J2ZjpNzMAjYbCaBQgPD4nzFoFaRMNicb02YvIaMBgFqDFiH5qbCp1Z6KTQ8/sIUC8jHwaIFPzAe/x0//hPVD7FvKK5ANX614OKHRPG0QbW2vf+O7EpvA576+WACP/+bADAdoGBQXjfEJE2iMaYvHtslOhZg/oiC3lT9rrfofCRTPx266OgXfPUAt2ukm6yNtrqCwdrWysVGEHBCXld3ssQaO1X61FdSeVfQ7rm6A4vAXwvPgweAdOobyU1goQ8otAgkY9ieQBBfJW9NJCJ6n/J8GCTV4F9sfwUdlzqu0iKwfwXf0YJsEfutBF7ftOO1TaQ+ctsL6Lba7aFgHuk33HYFUlCE34enkENaQSEZ1UDysjbUxHgOH0ZfSZRLzPL0rzt1s7QlrSllOLovkL4g2xU6/8HsOv+5FdPftK9EDkybQgsl/mR1kh6n3V3vJEBQfha4r5VPKRaQc5JhcceGIDl/5fbw/fsefw4l1Q1qwCyLQLUYt26DpXdFJi9fUjEiv5uoHmtfapQakowyxrtFZbwOma+8fBBRv64+yHfB3zaFuA8ll8bJIqQe5fTNjzF7bEMUguB6v05ujg9XWDysEiseNgwHx9ubm6/6KmOLPTVCcnd7RWiC7PmcIime2ujJJay3pm7YhKN5osUHA0VFYyv0Rz9R7q+vv3ywors1db+t2tnc+x+qM9acHFA87c5RbK2DhQOh6puBW2r8CmFUtY2HQxWR1YSOb+2gJuIeeqWxuDZBhd851eQU0N6a4a4nrkWQBeaPmZrFRd8DOQGwBBZ5alslfmLMoZcdGOPOBAJQHn7KLT2hN6MkqAVgLE1qOUxuAbWVWsD1Y0qjBbKxjSBzE05CyOhngBQBfB2CQSzAfOZDaMkA5Mfv1Pvhb2TPC5zJikPBTZAd0DCFJH9eRQSIkSlMGnAIL3JcqVaDsSfS1AEuinVwhULhzmhMiAGaU/eHAC8akMfhi0AXs8cy+tjEurT0zRmZkVxdMc+kfv0fL7G0aP3eNYitF6LM2/xyf+/paEHU86IMTAwGkxl7An2Fl8faDvEGb/IEXM4HisHWRwetls3nH7EaMb5G5wQkCbjfRzFYJHMeNwmmEJDOiyQtFrmKsssPBrha5FMiPGBiOZ0I+JxsjmAgAxcMeIYGISEKIhL46Z5lNrSciQrJN1r8W28Ka4grEJXmkKH+i/544cWIG4rtmONjWwgrnOrFesYLA2n4Jm0t7TA2g6Ng2uZIwP8WOQm5JkoAq25R1u5cIKL5EJBbEtmCfLQOl6fdGXE/CfYGsFCWFwNLWsZFsmvQ7QNgQ/JEhHMZ+A6wM4w5gYBmYhOkXQBfynRUZHjclBSu7zabH/XqcczZ0tD4mrylscQPE+RQAj1UZ38XJhcb+PYDifeL2wSzo2pdMY97OMXicgGPT5IaGfOhQnRKFRCyCk9JW+nxoyffyJfW7lLvAhwDcGuA1rr/hVAKtjrs/CFo385LgOmd7L+OAqyYL9SS4Nt5FksfXSL5GA7NoPoxlnWOa8BkJO/X0hmrPo/9hkyTnhrWRsTys/LFjNHAbgwFYAgDMuwwaA/Hm16TC2dphCWFVE32Z2Q+cwrEgcLF+wTeA3feAufg0aS319aoM4IZ5p8M8nQzJgtbu88WArJEjY3Db5r4A65AqSo3h9kRA8es3prtvW4keeOF4WnC4ybZki/Xwj0FaYAiKD9JaLdcOCorr2K6zH9ocONwTfyPqGp8Xn4vFq+EIF5E4ON2+wFYidXHzU5axbfFsa9oyAFC7vwbel9fF+rUB4m7kbGEvQXjcF+vU1m54VixHr/dm5ZU9cEwOEVjiYSGVdsbK6Gt3AYj3AElWHBS3t/eTPRmC4u0EgFGwKSv6COnFAvgY2TMxCLsA40NQPLZxrfmfblA8ua99etsYJSMbE827+oHIzq4R29Z9TPV77miVv3zOM/XeuL57mf4WQHGpWHtvdQOx8/v7bzb7jdMEOMejxtWxYBud8p3xb4ZZwNTyZ4RNq5JaTWvZVnn3c5yJnUD+5QSAO2ltQj5F71MfEkC4H/UXYDhJAIhEgxK7sz7INp8BuIzgcWSDw7fgzT42wiVoEf2tzBfpMVEB8sfTgLhcAGWRcTFygOw4LagA3p7gCgbIGXPYdbwLvVb4x/hewWYbBw6Y5WB36fdhKLsVq2iTx7or4K3gh2hoF/6/6PEam9b1ZwGEmQwBgHScIBVwM0jGJVvRPI8HEE6ucT25GK4xJjzrpUJCxoAQCeCIrEfyJxIwnL+rNp7Kbvd9hDWeahTnLM7a/iDd12TFZ7gt9i6hT7P9SjhFCdqjsj3tlILp2db2O21DOO4pGrYjkJTQ7xgbADfjnHGZGOhgWyCHrwHAhCRwfkrApEOSXjiSFzIorv92GQFOniksa9UXB6tc62sJEq0S0VznmszaebB9CralYJzaIQXFXdOfE/lBB9v0xoUxbqc5dA9q5XHG+liaMHGi6p6LFrrpn7tuLxjOCRRXsC7tYRxAlgJbIkJLeir9JjrYypbltheJFwbuDQRXQHxJOqHTCKr193nTNg7lSqc20ngJzNUAKmbfI6hmdiqC0Nx3kB6B/dY24zFg8zfMfb6Gr1fALUmsxnFf2we3AeLRXqNcuV3VAynyHS2XoB70xTmgoUEclYmS7zxhrAaBJEBqrqMSxXS8tpCss2kIQLz0vVOA0+y/gcQSOLEEq+k0SnJb9YBROCUVTlabJTWbVgffY+EyUByGzGZXHjTHqpMmZ/Q9YHshr4WASjrtBI18yIhpIMvlUyxxazzdAaZ48t2DLn44hcDzhq0BBzoU/Dbg2QJ5mgNgfJBPSThIw3aGTkUdYDcBiItPYNr+YoVMHg12lH+L3IjNabYtkoi3ggGhL6IfgDkQ17N4r5fZ8qvoOqyyLRLAl/GARLO53BjqgjkXy1xbO/hZSTs9+So+GsYQHXG9McWHoHjZhCP6ewiKj6jZ8pv6geJx4sdjGWVkNQLa5QYhPiNG4fi6uAjVFiQ4E5iQ+WKaIlrxGGAJHveavLUmrBmguMiWxrBcbNtA8XKhrm3KStC+5uCWz6mB5TUHIH4Wn1u2QXYvWNdZxL2uKV7VPIN8SgaY18VIso1oCaa0yacEbyEC8omlrrXL3jgExUcHcx4F+1Odf39xUBxbqA5I/FA+Jesyt1ejwBTvtUFPL+2/kUsueIf+BL+jH+iZOJdWlP6BlmcKnH6m3hudZu+vv3JQPI67XpvYtrE7moB5/qwVA8U9AGXjnv8uj8DHjVXm0zh4B5y6yXhfttyOcGPzasApjv8rA09BHdmQBXkU2TiGzxQUT6CM9EnBAMOpwoYcRLgPTDFhihcJ1dVJKAP4/ee41GfZMgFJkpycjhoHr4MMizKxEqOszf91QCOE4aIPDIaqfwYwKuqNOzit9Qg8hYK8YNKHrkuetK1j+RR/1dIrsZ5Z36xDigRjWm9liRvbsJBV5E0yg50KjgKgTLICKCNGN4MVbf51XIhUD9XkdWx8Ots0P77YlPgLD+IxieRzAuxktNlcxiUCDA1fHlKSBl7WgPF4j4x5kznIxgRWGyd65L4zngEJIg4E8J4JPz5vbc7ENusCEuq0yIFkgDBg5EsZTDanrCfGuyeStMR0quuvYLIC4gosMgMXTHHWFAcoDhkevCtqW0MKIZWzaR9cPsUawEFxGfMSEsySEzKrGidOhJEqwJtqFuv4x1hTFryONZNAsX9Lklmum5yM0H7B2PK9jrHFWboCskuJcasgrMYQtZwePIRmt4D1+p+UcQkzwsFiT8lAdRzkDO7cp4puTWEv4qAxQ1KMQtPdtvwG2F3Ynk/HhNk9l0tJSSc1YGLyFQLQcS4CBQN9/+/yFFqYmJgUgSEw7f10sgCbkcjgs6KskZ5mCVrV0louB6tro4Kwy1RCxmR+BBOR8qs8joLiSQoHmInyKXCSRPejnbxTuyiuRBkgbusoApPJjuR9gf3wOG4PP3WSgGJr1dYTujU/xkFxA8ST7Y7B8aZvoGM6SZqBMg42eGwY93Ii2G866Q6KW8CKA1kpwSjkUzBeAihuEkXcC8LGtv7kJKr8WcKoeM7qGET40+Or8D/QP1b5dEJCDK4zx2OybI2w6GkPBcg1KA5bC/+HJcicrY78KeFaDOKoqAC7UuJkyvzPCa1smwCK++k6s8klxlSuJz6uGzMp/6CGm3nZxoyhI749BMX7NOFAXw9B8YGaq35xm6Z4OQn471KrqHTocU9NQ7t8njjUwXmL32Ph58/gLGFCx4kNIwInra05SjA4PiveEw0TnlnbPKHebcBy2wa5BkqXRqMGcMe2ie90JzAejwpHycr2qL0f9YvXNpzlsJhj8VSCOJjh6njAOfVn2ULhzr/JqdQh8fyYXjz2o6tFDmx7GWugS/Wz8NYhKN7JIRsF8zKiR/xlmeIDAOIyDru4siOq9rPqplotaxDRsxcUr0tTNBo5R2GqfTBkincfmo21728GFNc2GBT8lnvC8eHM31ihzwcDxR2KbRxtdu+CwkFoL6bXF8zEQqYBm1utZ3hWYFJqEk3e/DGwoL+dKQ7mpTGSkfQusaX1WmzecnAA3ogCU0hECaDC3IbEMNYe9A15A8iEjjTYfR2GPUB98XkBNtiLZYMum25l8yqQn6RoItsWr5J2Qlu3vb8iexGDFqgXNtd4TPKZmsAqX5OOnjf1qqG5nKRfEqsM9wkrbDmpnrgnudOBgQAL3++a4stTHqKyL1AfsORigKZsFr43geKaiFXeA8ZbOWhabBLmaYP8Yy9EUKXqmwb5C9gJAFQ8DhSswHhNBarVu7Gvgk+fOtJtEZKhARgVZuGE8Qa6BeDJxl5suyiFUhtqvrZbUEfKhaCOy+potRCAcDsQgjMqH2l7hLFjlPnoQLIxv8cyIM7A4gQFFoUlbMk0TTYlAel62gJSPYl9mwI2XvZkkoLAR2CKS/BN5QzQ7qpVnJjiwhgHG9tAcfYDNXmvygExiKsSMcYMt9+a6FWvkVMLgfksfY/TZ0jsFwI4yVaAFa52NCYWZFkU/k/BcIDiQVs5i+SmxKkq39D8aez9OthAMEvlQEncWXidOPgR1k6dzCYVM5aYjatJU8fJMOF+wL5fAgvWZr5XNlCcpWdkVJkUk54WCKCv2GG0capIcz3m9SWC4JqckpsOYHiU68j2unZCQZniKqUSmeJedltT+EWxjP2at2SKR0DcgWUA9pZgOgvmBVsnjHw5OWN2CG3jPnAKUpYbxFZQnDRxZPzJWeAedfdLclA82SjMwRwUt0TTYL8zI55PRcBfMN8C+uJpHmsQKa590daixDJ2ZX5qYM4bx4KBCMpEnARrUe4Lgv2f5Mx0HbCTcnaqQ09LacBY1oeQwNcizS6TxL4FfBmxbJlUWpKcEamqIsdEkqnTtRCBOY2N6dzzdS6A87o2JxmT0h6gzjXsrs2eRMzK6yBzk2jydZNUPmWoKd7PFHT6fgiKd2qm3hdFUHzm1nc1Li5B2mhkovOn648do+pyLii8qQb0wtGOx87K90UQu7ZZrS3w8bPaPfyZOnF5VC0aVET2cB2uLRuvzcGIQHgvULzWpk8HKI73xPJnZTeHPn2WjhCJAZVVAkf/3PNP/OwaW7wyLOEsWOC5nd0d2CuNDYoZ2wbwHnW4hqD4EBTXGW6jcACgewiK5w4wGA7POqb4EBQfBfdg4Ef8rYPibWu9WpPeY67v95BN6ASWDwCKB/NWgou+ye6lWAW5PNeUBMipbCdsdHAenJ8pzEVJ6pYS1SWWo4JMOAINBmTc9KGd5UivsY5r7Rf9J3kns7ZN27X0VflvTXyZWHsOdNrF0QdpC4DUJkX0BVEmgKKy8babAPYrwGjjJfgmIoPgidEqQRhnpKVkmigPygvGqR7DTiy06E/GcYwNbtJ3T1rgqAuXifvTGWfu7yuzE34zF4/7IDtYKAXMWfi68TZgALIfONZu/cTjKWqCl/0R+57bH6cExEdGYCMy8MBw72HVeDw747RHEAx+J0Bi/O19rw1soFx6IeYLAiK+r4h1jzIwADs8UONv1DY3cGMx60cvXSrgzoSJE0Ki1cDaLPdlhTZt2Sw+nkTuJgUwYOtw9F/bW1mHDkoBVDImrTJjtV+UDa7MagU/xwqgOIETao5XpriyhCdoolZ7fwZqgZ0eCg31gsY4MVfPDjmY56ftoidSEihek09xUNzsmT4fzM7EckdgALrnAjxxsETY4gaIB4DXpQvkeUmSUquUJCM8CagA4soKR6JPBcT1bwbF+W+ZBwbqJhuYnhnnvu/pWsZC3GPXpw1ODbOGvK6ByYZqf2M+QWYGdgjtxQxdZeSqTeDyQx4H+3+9F3YEJCwFvP19tTpUPqsH2DTw4CeWDBAXG+6A7DJpY/w4s1mCQjpmWU4lB8XT3NCgjp2qaBrIavM2QPEQWJXxa2uFsKZFQ7v5mDRvFCDNyGuhfSxWYQHM5nNqwYTaC9tZ5T6yg8+QAqZuV4xFjr/1NJb2Da9RixctdikbDbTzCQoNtjuw7vMzl3qNNoSf73M2JNoEduDAMedB4DkVTiuk9TvN3QiWJ18mgtm6FstpHsmtoPJxsuZnDHAdc1pWHfPiLQSpFW419SVSEmcEhSSYY+0hn3GgFIx3lz7OSYhox5QEuymdEu1GyRSvYV0lUF9ib3xQ7LBvvZDuum3iEBTv4ZMM8tUQFB+ktVqujfIpDIpHhx631IDxeF1cOIWxYUyR+MoI5sbPYTzcABXHPLCAxvvxPt+MZY5Rjc+YLogTszaRkxNhOn3FMVu+RxdKYwDZDW0OO8pf1jk69GXXwJjEe9OGp6n3VOufuEmLdYr/Rl3avvdyBZZLkkgJi42xHZwRZTc6uB0i0m0sca+rH3fuIXkyBMVXeOYPAAOv8LsGfcDTzxSPtR+wJYageNadbvuHoHhjmPcDQQedF12vf6beG53mtHYUdrxrJSrX6YanwwOUMNj6s+Ltg2PojZW7dUOJKzMmXfpQ/uXflbIN8DEysHwwUDw+u3yX/N0GirtUCgBcLYz6XqpDGY/1wyfDEf5swxqT1pmuJnyp9CyATerHOXYATVeUB6fX0DbGuuLnQccXzZWBnPZhAlK8cfUfwf/oE+Owy5Vxxe/AxhbgB0A38bO00XwzH9nT2h/6v5CXsT/V14yMNztt1wCrLGAhfrIBRQJS2UY6Xo/yoK9U9zPJB/C7y02vBjCeCvIpCgbwvQy8848A2MbYxxgL3ZVkUITJzYw0fqfWOQEQTLJIbDthNhookJNQAxgW5gcSFsL/ZYCenxeJLv0sSDxW7lPUA1bWjwrxNuVVyhONxtJLcyZnEmLMxTGKcaTAi4H0SFhq4AxAU9VWHkuLFi0SeQ/ug5UmTvQqtto6TKweBrXcc5RjzuVTDBBP0kUpAII9AdjEYLLzb5GcGA8AXP/Nn4k0hYA4xhSPTOEAjAKoj4bCwSizHT4fJBim4JL+fwUUF11mlUNiDXEA5HrSBeBVAkUxT5TNDJ1zZb7jtDTGtTM+ZX4qwAsblPZvdprEZTt0zmmOBdU5ZwBt8eLFzg4XrfOknRAgAAAgAElEQVQllkhTkm3q9Qj86WmJoIltjHg1dfmJBQwa39uL/dC5ne3fzUamPazK4Bg3ymyHycF4sGeMJh4VZq7aS7GborUepGUsIKaSFkmSJslhAoTXdszqUQDgyuNP+RySSxClO9RSKRM35XbQUwBprmbyFybxgoTIkjjaTr57oMckcxAUkXFgrORsn9wHHPftRgiYy3gxQNzHu9nRzLbZGFN5GfRhyoFQemb9QHHY9GSHU3CotKkNtrjH5tL8c/zGOia1d7Kxco3NS/gSPP5r9jTiQTkmpVJNCBbHkyU6xnT9i+M8B8/tdFlWSQWumz8mW+MnT7Cu44Qag9iJKc7lZLut8zaMUMOdwDRXP0nvjdhbwqGSpC00ydUe6zyK8kSZvQkrRapzM+FlDd+KGFYbllZiU3gHgsOHfOsFdDeD4kNN8X5uSafvh6B4p2bqfVEExWdtc3c+7WGIC3kOGI+0oUkbmbbJERfVEuDOGB4BFOf3RFa2H/cI5eoCRtdA4xKkr5XbNzm2AYuOdS9QvBfw3lbeeE9jw2O9gg1fWfbaM582UFyXjiyKiSOA2MDUFmatXy9IfCifIstniOmIMxuOpvUO9wxmDLpgS4M9cfSuHj1QXMeqn1sODkBP1KytKtIBz+aWG70+qNWyNv7cVvUExbu1mZr1Ltf2v6Yz8IlK9QNR3Xr5wcu+jd25DH2fNNgFz9R7sVFp2P/ieO1gtUlXP3tA8V6scIOf+w9RrOoNID1u7mJb5f3aHRR3/6DYmOpsy6CCZtfYnPR57qAs9G0VMFKWcdLHXM6SA9ALL34ruKMJ4DBmIhDomzMcObdSKatTGX1yTZB1AAObiydJsxicNRYdQBgGq3F8WCDdyJITVm/wUIAk9RmsAHb4wQDUAIAJyM2AMa/jwnQLLPXg0yn4qZv/KM+l4IexF902qv1x5hror046z30zeUSRzMtBcbDTwIALAQP3tUMARCUPEBCxldWCAfwFg5oMPnBAhOsDmRzzGF1ChttBk22OM6ZuYjzHDT/X333uoh+SfnBoj4L5x/eLlIs9B7rXeFQE/2K0LeYxyqMyWneMQZfEKfZHADt9vQQ7xHVoddZlJxbCWIxzQdoOR90tmaj0nzP+OJnoOFrMoPiSJQqKr7RSyg8QtPe93vEfvdY9sOwFNLKluUgUC9BFE9hy0ERB+nK/J4EGSzYJaQzoMDNDHNq9GBdjLMAiIKOxrHUcpcAVz+caMOW5ERwUHENjdBq6vWkHxdWGpaR9xkQVmQMFyvVHgf9YFwBPYw3cd4kQaxNoXydQzmeGBcsMmA3sV8l/YPrhCoAvocVLFktfq3SK6oZz2wuALmzhJI/AbQ4T4fZYQHMLKlmjRnZstubE0w6Q8fHAoe38oEPM9jroq+u4TUzpCRMm+thIgDf02KExj7a1e7FvDJNJOVoKxFdPCqOfS1+ylHcJfzNzF8zvElyF/WT7zmsXAGnI2GBMgHUM6R9IOCHI5qz5MD/ifq+21AgoHuaog+C+LsQTBeHCIAXmoLg0FtagfDeu8yH5tr18yOQz6PpU+9HlKvooiRGegd+Fzr0ueYnxDYyJ11HRvba5iXf6niH4NngG5p8Grc0uWS4DJL9G2+A5AM/xuVajCf6nMpo18GCdnpyK8iWR1c33aYhc5w77tJIc14JxiY2ugRaVZ9Pv+TZfC3jdNUkWnKaKayfsF5cO4xJrSVvwwP2kkMC72rmwgIrQ6w47/LthP6wN+Ro/+TVmjNTpkG9spEzxISjeq6k7fzcExTs3VfuFvRJtlkBxCb4mg5E/vwYKw5GLV+Kztu/42hKYjhM/vh+fl2Wugc0wDmWrxHKUZYpOXnRIa2A6not7wISpgfMRAC+B7Fr7wyj2NVbRcPX5dyxvo20Qyc7AWgO4fSFIEXvvB9s8699JbkUMO5zsohKJDWBLRrZJtcUHrm1YhLIxBWZACcFHBlj8rmAXZG1evB+OI5b61Fb2TYEaZvOgLHc+EeyIlHdU+tYYfP1DCoMZg86YzWCPHZWrRx8UrxWrYws8R5jhZQs1W8cCn8UX+JObKQ3/AhhMcqo9x0ebI15j1+ZYdktfdunizqC4bxsxSat1GQkgPZJ7RmWitT2kjH5U2rFfmdFnsgaOABSvP782EkbQEgB6u9zaOrRaJoI8sxswXmNToUhRQsOL2egXBVON+uiXxfXJWZFaLGckZ1UP++HMx7Nj/dDCTn4CJ4jSTapr7xoojs0bpFOQvEyAGwF4FCzXxE7KjvL/rC4+XhysTYBctgk34FrK7P6A6oPyD5JV4jg7NpnyZZj3aK9yI6zScEU/NwAhkww0XU4kwGQgBOxrfi8SasEnLP1SAK3KZgtHrhvHprXsDu4XIC2YZCAqSBlqwEUE/WV3HmRwLIGmgMj2fh6Popsc2lzBjcQmhcwFdHhVPiQ0Nv5enpihAOq40gJ0x6SkKHd4p/i/zh5XnF1YqsagLqVPEHgBMBD3D752lazZUIY05g2INvYplxNjO5tLYXyoKchtVjmFIfOCcQEwKcrsSAsakMZjma9RSQE9rcr/RU1xlicRCZtQsAhSyfPs9Keyp5sAFm4V+KYY83q5+QNg/Ip8jSYpzU4ZSJ9qf+t/CQAHSxwJFVV3m5nD+hvscq07bICOJx9W1onyK2D33m92NfwT2FzYnCSXwbZJA1spB4LaKpxmgI4xQCBNsGgyMOO53AbwetJItQ3aHsqOrmlcyykTA7gYJEPCWAW7l9AyS/opfcyg+GINgLjttSTFEohaulTeiVMb3o/+/Aic6pxLp39zKYvmuEZ9DMAO0jiaK0ClZNJvZYF7QlVJRqztIL8l0V8C0jHOHMiv+A1xf4m9ZX0Zb/EVMnMe2wJzoEgCGeRKAMgCqI367mCW8yDEeAbAirHvTHFjjIsdb8jmpNromIexz220A/gBgOUaYw8d1xn3weCH254m+mWpJYLV8LmVy8K535Jo7A7cu+8RAxDh3/Hkkgav7A5Zf5JMCuRS0K4eKGxhxLtNi4NBjBezslU3HKcUsGakpUmNiwDWGJ/OHsfn+uBI3EmnCfKXqm1JbHe9Ub1CBLpTwDudDovrtAL7dhIPSceRcNxkVfCOcRyMDkEuDyR4AK958gs2XOusfZ4HoNNpSB1L0WlS+4/PEvam7RDnJRITwzj72mDD+uAhKF43XyP8dAiKj7Dh4m0lKI5J0ua8lw526dzHZ5fPQES1BId5osTNESZo/DwzOxUnP03M3O2sAcs1AxrfX6t72dTRKSzf4Q6ZRdYBisMQ8W/JaBwSJsGR6fXc2De1ru9VjrLO5bUZgGtG0jcQ0R768VwYQN38pY1sOmrnC7Q5N3C+dcOoDy03CfZx+jaC1mWCpALQNovsDnP29FZZlrwMWbu0vC85BVaHcKRJyhB2W2UboH7FWxMjXD1u797ow0HPcxSmfSc+7mi8ZyTPGF1QfCQlwPDsgqquwPOfxbc2a547xmXRG6C4PwAMzP6V7QmKxwJFhmdC+vq/YAWuSECjhqdaf0YwZPoBzCtQ7MFvrSShq5WvX5nxPUCfQQvS7/mDPq+8vuvzO19X8UmqYGQoSAaKh/sjk6cxz3xtMEA8sE9xbVnmuFFttkNcsALYmtHTAjPeNsLQDBdGkiWi0ySRymgSzdunliobish0cJckDcwxDKwrUK7gqYFssqQiKaWWFnqXzADn9TnORQCTcbMFMBuyIwKyWbuJ5rgkvtSCAYyKoKmTHixxJN4XN54RxOQyxESfWgWzEbYpFwCF5Udwyq4AfzFWRFeXk/gZSJ0kV3LHgp8vzHxue2OUC7gV/kuMuZyUkMCTBHLFtuD6ugayaYQzA5XBVgR88g176juwzdD2aYNskoMChinwye8EAIg2U5As+ZOyZwigvQBunNTUfGcBHdmXhi65jQ/pQwY0zVoncBJBjKTRKm0WTh34PLKAjQD2tkcB65yBL2HxFvO+5oNnS5eNb6wgcd8S7wXTsLQFE5kFzkElZuMz456lOwKoinbEqQT34VEXuDY2TuBrRrCmXMJ4KMekpRHYQrsiQRvGn88BB0sZDFdZEWYMeyJFBsmFWa2JFj2HlDHFe661gTmeW7HcysmKjRyTQcIIY0RPoGhiPgU+U6JN2BdArNiDwd4ggaYAuSYLosGkxNDUNlG2qm9OzG6rN8EBF+giKysUiT2VEQ42+BIDxRfLb0gDaVtrr7E99aSBCJ4geBUCGbBZYMx6iwUAM5GUdD6ib3E6xgMYYN8aKJ4CIBYMYDsqwZJx3CrJRkFv3Ji8MlZ5rFn79VrjtWw9/LCBHAT4tgbSYk4HmR1Zh0yiC9rWCopbX4WTUgDF9RTFGJowfoKMcVmHDJyNCTdLwFH60+2ESkzJT2BRRzZy1DZP64v1VzwRIMG1XjPKrVIYDknuBC5B8i8AjALw1UKqLfEi22f6nYLbCQCPoQvYUwRKAYxnXQkddf8wSTV5EM3342ndwzqUgFx9AMZ4Yorb2mN+cFz7rXbaFa7Zn6RV1J4k69kIyygAYqeokr3JwfBAEnAJn8RWr/mUYpuLwC7KiKAw7LTbZWu/Em+SMZ4x4+snNqK6QzmiEJiX8Rrkl9BlyTcaQwd/8/l0160ThkzxgexV+8VDUHwUGrJMtBknSZxAcAbwfQ2grU3Y6CRhoqLY0cGIoDT/Ox756LW57AdO9wJ/Y/OV9erStBHsrjnDse5ynDckU/CoXHBUZMMX/q4ZsLI924DwhgEC46NwJKJTXt5TBcVDZNsXGHNQGlFqsMUdFNfFEk5jdAaKQGQA2QN8/GwCxcOCin5y1k0AFIageJeZlF/zrADFn6MMcbfNjW772wXFu+HYqH9z4zD4CM/v6Aq8ruh7Ot1f2Nh+Zev3vS4Bg29e+z63U2XaL+r6/M7XjSYo3inQMwgoXp+7JViOoLWzKb35sPFLv+XIL8sJAEBiFqOBN+znCJhjoDh3P1+3ZOkSWf/h+/B1fA+OOasbka/34jMu48SdTymRwMqETSDY4NEPwjMEGAQDOQPFxyWg1dqar8PRXmnZbHObmLQK3ICpquA9g1MsASFMTUtsKYQHk0thEoCA14HNHNmZ0S/WYtp22lnGlRClbbD9JIA3DDaxnNtHAT7xT/A/kFlRp0U+Z7AbzGcECSJQDNCQAR2Ap7gOUhUO4lh75yUGsJKOf8sYWG75eUwzPQJvcR0yHp/7juMDoQSbfZemiVPeKp0BBgHgzQBns1NJ4iax+/iRDDx420jiMpV+qf00fPLS/FnjlGPWTzsAdLGxCXCFr+fAEEBTfreAbVw2O4GBPZX7pDbuBe4rggQAIWFuHBgvKBNZICeeUrCQgwdQREYDoFJiSSPxJMDSiRNXUgAcYLizyAEcqu60gp691w6Mu15rOEBxHJWRfscJiJho05P5KSiuAScN8kVQ3Bnhpo8NtrgEc6Ch7QxxMKX1dzKpsN9ylsMCf3p6Rk/VqFb4kqUMgGvSYmWOp6SaOv5Qc/3NY0PlIrTdfN/uMhU6B/k9aS8Z2hjrddCj1nGSWN1y8sb6TJL4mVyMnAgQlr+x58Ekt9McY8eO1/405mk238Nn3fyxEHhcQV8g9klCc5MNVossE0jsqQQwTDIsssUh7+EBJAuMjJ/Aevkq6SVBPeiN2xjHmlJWA2ObrJt1TUknFyJmgnvRp5jbuU3tR1BJvq0Dug5uV9ji0GLXkeZguIxs70SAvLksCnKRRKA9Y4NbPRvAclrN/F++JsN/CHbDY9OOewSg3PCJyP72wHc0O4ishrZoY4K3rQkZwxwBuMrpjbxPbeXzQJ4PxGShQ7JN7fvkb8PGofg1X9y/M3+Af0koucCldK1KbQd98/hZHIPhOFvm/0dAnK8/6Osb0p0Mik+aQAsmD75PGK2p/7fynCEoPgo9Cab4S1+xkFhTPHMU7fn4LEZwa2A0rmsDiDN/1QBgGPFeoHhZzTbwvYuDWoLRtXvK5zs4XGx843VlnSPY7I67Oa78zliOsg1KhxZlRLCg1r65QcodhlgWPLuxALeA5e4QZGzouqa4b2rBVgqgeAQX3BkPRjZG/jPT+CxkiqNNUjTffL3IiI/ufAPML4Eidout1rqDS35a6KghU3wUDF6XRzzHAXGf81lb/W2C4nWnuzJI3Ml/joHiFbA3bx1sHlsm1hAUb7U4cU0sfY4u41JBLGXDRpmPEshvA/az99szEiAeoAkDeD0RmWmrPmU6tsxaZRAcrEYw6bxMBoorAG6+j+llMugjnwFsLqLjQho3UJzBFoDVOA4tQEFgE8vD/Hhx0tbVgDV0u01PN7DZ+LUuOWCgWfK7cBQ6MPjMLwEYycCyEB/AJhSJGE3yCDAfrKkIqjfxUgNaa7IbAdlmUEZl6BTYjmNAQSkGxZcT91HbD/xCsHPhg2cbe2t/foO0v7HSNRihiekavlvUnQ4bemzahUFpOsRxv5E2zAnrc99YKqH9yaAS+h2+tQKdyTMDOOC+O+aIBD+UtevgqCDG8e7kP/s+x+RSENhQGROre62BI7hYALveVyXwAraf+H/N9VbaIpRD2sLkKvQkgvWHjc0EegZpnMAobHxvIGpNJxjtLIx5txU6H3QuKlM6nlZQZqxKamgCTf03J1zM5VSQpNLkNuQ56TRpT5etsBctXaEHUdDHDoqrPMGy5ciFoO0n7F9LrpnyWCTGrLPZx6QEdgqGq0wDpG6kfZkZ7RIiWrp4CkRPgqScDAC+FfxWqRScygEQCykmzD+1efpgl28K/VQjYLGNVgDQ+swaDmPM+9vmCvpSWeIK7Kpc0lhi0Jf7FxIqfuoG2tnGVubkqbUgh0+DAOT37HN8OWpMcZQqzjkAu5H1zOuHjhX8l4HiFtCAGRLAccwYmjBhvLLFba7CPqfTTbYeZaQ4sJh58UROivRetcNJxkiXPTwHweXE7k/by37hozRGyz7I/QjYS5lYHjhSew47rF9psECBVkgQqV0tpGpCYlN5jjCl9SeC2/lJgsgUt/rb67X9Uy3SyQc8MwWO0GcA2NNdiCInm5yRBsK6o2tSS/tm67naGT9t5bY+BBCybGK5/c4BdpKAWQx+RHwoBjekzQvQHEepPBgALrtVA6xvgOLB2bB+UR8k/kSmeFxLMhzKbjnwaxvSnb8YP2SKdzJ4/S8aguL926jvFV1BcV4EYMR7gcEAbuM14jgH61QCxuoohGMjSKQUjoLWKtKrHFXnCItGeF9aX3WWctn61a/t2blhSIYCi1UbU7x0TsvnxDLFa8tylG3cBoZnRrPom1odxD46FoSjdPqhOn5mGEOk1j/3Y0jB4TBHNi500Sj7u2xVS05TASY/Q/Ip5QoQo7PVCTcExfvaoWzc8QDoShcZ6MkdLh4C4vAPi8b6GwbFBxprz0JQvCvBoks9a/a677TpAYwPQfHW1usFiseb2kFtBV1HAorXgHNstMUfC1ZAN3sJOBIggJni4Vg/y6Wozi1LqGiIV3EofZLKEmiSMt14KnNVwJlw3Fk3yqkEYBzJqbyQWE8ZdwpsCvicKGeBBZ6YyerzQAM740c5m1L8W2Ewa5sCqM8lTOLR9uS3grEbgWUGs/g5AraHtsjfjvYAuK0bZv2JEzax06U/nnpKtbUBHoaEnDiiz4+pbtLN8YplUjBME5FC690cYg/1cx0BigOEDji9l5g/gy6wgkdaDy6X8GJNu1X6xFEP9e0wZvAeT8xlLeLltOShAt65xng4ul8B5sVjZSDZ2NXSjgbyxz4BmMX976B4IVHiciq97Jt9V4KScb56D6PPg8xfiQhxcwHMxylV13EvmOLlGCtmlIPXkVHs18RAqE3kCIrH/QPalEFsDSqxFnhgiZskSpRHYRCVQVZlGEMyRQF0AMipvH0Wt06guJ1QtcbWfo9a4SyDAz1jDbIhcXBui3QQOrgJprjZDSSVBLAGLW1tD5vROsA1qGNBTQW5lQXOJ2IkgeaSpZJQ00HxpcxcTzkYHFAsHGUEbeLc5vKqvdUGkP2khdNUNij2FxJfKvjN/SkguMjbKAM8McG1r5UFbf0OIFwCAQmklPCAyKfkP1WXpF8g3s1GV8enrwPTDFu5okosoUkymcwOxgkkxCQRKxJMW8BQggbjlSmOkxExeSzsGeZUZvGlE9XuS/DGns0gc4ZRcP+hvYPMjQOgbqNk8PVoDAOJy6Un3JGBrPKstF45IB502PlWJH0sMR78nRUoSNYESDwxoC25bbongOI4hWDALgDfvMJBSgxfhJMgNeazrFfIvQDPCGO0OEXSxhSXJg1+zXJuN1vDECDANfFvL2KQvypBcfa7EnhteT+KgEDe1pg3hX+R2SltfVmxJYAtlsObUtdwBI9bQHE5XKFJtPHja4d9dsBX1x+C4v3NU+crhqB456ZqvzBqijNTXCdmbjgxodwRDI8rHSS+VhbhCvBcTowSDC6NJByxXtWMTmuX5vDFp6KxJ9O+En0uQeTGBC9e3PaMWL94hDg6kaiPGp0Q+bR31J5dK3eMpraB4+ijtmfKKx259gKYE6V/i8EsQXEs0sYUT5Y0GzhqYv3IdKgrvpDIZn6cOjuKPwTFuwz56jW9XKMRP3SUbpQ+fiYKOATEq1NVPxyC4mbxYAhHabTb0ewVGe8dgOc2YLVaCSCajS9z/nJmiyt+gy4Q5amYbs02UHm7PTK7quvzO19X2ciXflRZzDZQvMESzzZt4SlgW+lCHuZu5ahzMb4aPl4DjLZZL8CqgjYAioTNuIQBnCUCjAuIY/IpCPyzTyGgASQmjMXIm0GMGwaiRK85ajqXiSXBHjTpEU2oqOAgA4I8e0QiJPgKAL10+OWSBlIuPgLvHGvVipXNH3SlrT0ZyNB/Jt1Qb+TMLwHzPLCVl6u+L9eRWZT2oEYAwwE0myvJ1kbmM95qwLkBapnEIJKXSrJDsAwZ4G9OjgjAAHyOvrbKpVibRB+U18cMMA1gHzb4FkyQ5F9jxhjrVtnvopduAI+zVAufOwIneo8+R5oHpwksyMKfOSvVAOyorx4BX98nWDAF4xPvK/ciaI+4v4jjIAZPqtBcKLNKxWhHyGkFA0bxdwS/EwEkJNgLdhTvhWxNFrgJo7oKzhT+stexsB9xxMS2Fza0aYQnmYEUrBk3nk9LABQP4KoA40lSQ8DBQj4lgekKjFtjNQcvYL2s0XuDowIBuzR9rtkrAKNLqCg7FSddyjaE3QJTWrXmja2fscQ1z5L0ezgxgH4X+2RzTBMPK+AtJ23Mruq/lwgwDvsqp0OyqtrkrgUGzGaB2S1NIAXQRMRpfxn7KbH6Zd4JKK7fA/iWZLvGikcSTZDloOmM0wK+wQOc5gQqdG8yTqUvUe14+3BFXKVez81HUZJ8Sveo/VOdeZVQ0TVO18b0H/Thub94fDAoPk6kjySgIoEgaKvrnIJtc6vvXat7IU0CazkkRAZJgVrYLQfFrY3dnpVTw3yGejvUQfGGP6KGi0V/TJKpZIrnNg5+ANYanNiqBeZr5ZK6GJag7an5KPzH6hivSyatOVpyDMHGYljXcrzHfKvgE8OSaxsEv0v6Sde6tjaLIx8nPaIvBsDbAwwBhE/YkHWA+SZCNging/QdRSDOE4n2sJVhfUhlSkGH2DfmblXxMrxbAgnmR/j6bQ/R8U50wFfWpzuGTPFeZmmg74ag+EDNVb84guIzt75Lp1MBDEfHUY1NWMwqIDIvoBHcxZuxEONvfk95XfnsGjt9Rapde2csTy/QudxI5sYzseF90wFH2DTSo4ONAAMSIYAxUQsMxPf0ArBr39Xu7fq8tOioATMPL4DiTaa4G0RkW6+ucma08ciw6GWRWvHh/jpA8Z7Qz5ApPtCUfUZA8SEgnvVR05X86wLF3XHtMvIG2mXBqRw9llJX4LW1Kl2KMlAdm2+KDCHzuRta4VUQeAiKt3ZbT1C8BLFDUCptuBIjexBQvDbelMRUkCFsI4Uj/aKzywAAsxmZxbhksYHiqncbE7/xWGBQmMEe/PCmnuVesKbLeDFgKfl50D422Nr8S3lO8BcZDCxBccgWCOCE94K1asC7+F3CmExB+BL8QisIKA4plXBUPQMK7fmQTQFYwf4SAgQMhggOGjSotQSJNQ8vx1UjjK2uc6o2eS2YgPaxoIOwSQPDS5jZ6Nt4ko/GZCxptKeyEo39FxMsil4xM/0TUQHACz8fcgL8Kshk4FlI3KU+r+kcm3RDBKOxt4g+MFiuGtzQPlPgMujFW2LOXPZF20dQxBDUiO9L9czbEvsU+Ojyt7Hco9Zq3d4ZgB82/5FMhL7IfqO/QvLVcp9lGzMFRa0Na/spoKYJnImue7FQ9PBLa2McJylEQxyneFFmkdGYqAkl/XsD0fGZayorC1lAQg6eiMZyeKaTadoXtkGWswwUDyeSdcxqcmD+jXGn9sP0xMN+GG2SAjFaP9WIBrippzcAcmYoNhjiFiwUcBVSVE8tpSWLTYIqAOHI08AgOU4HyBjItmSm062bdx/vbIs4eMhtLKC4BMwU+Oa6oh6Yr578VKQ+xnPkUfvFJXCMKR7kYBIQqcAl5FhAKvV+8rUFCGZaFn3GoLsH6dwu/l3na3RyjQmnNvJ1VWalA+N+eooBa0saDcY/2NF8OfTXOQ9B0tdPcjsuu8MBWylr0uSWEknMNzHFYxJjCShDy9/sYATE82BDyglSb5J2ULxh6wwU5/rmdjsGkXXPAGa7guIIDLZ1MoJsCOwmPArAuI5f64tQkYRrpGdUbXR4tWM1kfQTTksikCXrTrEOl8/Wtc16sFK+ss2lT4u8FF4vma8a/CjbN/cH9Bl+EqXZLPZaML8DWB6uVZuCoHsxBhuMcB1HsHE+ba1dnbUe4gmou/eRrR8fvWbdISje2T71v3AIivdvo75XxESbM7a6U653rStMp5DpHQ+MAG8JAoMp3u/lNeC8vCfXj6o/EQt8/LZqDPsUqKwHX14DmvHszNkNMiTxOd8u3l8AACAASURBVKWDjWfWQHEEE6KhdOezEnyI1akFMsryR0cX93ZpXzsnE/y7iqY4jsLWJFRCQRXnTotWKqO5RoH1oP98doLi2Hg2j6hlJ4K15kNQvJ8pyL7Pt5UD3ZpfPIhzPQTFs7b76wfFe4P4Ix9Vz0JQfOSV6XRnAxCv2bTgK5STeRAWmPsXfU4mdCp4j4u6BiI6XzfaTPFeoLhv2gcHxdvq0waKsy/iyd042ZvJpqiG+GJJCIfkcJqUTjdLDFoC0MEar4n+7AScQb2S8C2wd/laAafsOpGwIBJZAZHfgMSn+al8HQNY/KNyIsoEZ4A+8x8yRroBCQFMjf5i9O/SeExBgyZgqAnuRDNdEonriFfWMieyHG9a40pXxebeplE4lqxAlWmtOJht22K/LoHpCUUSoDjkrFG/Q0/xKTtZmYXu2wton0ASBTMV2HK2vyXsAyAgG/6gjcqfo3/83TjhaM9CX6bpoYBPAk/zpIAYnwguiJ9sNRfZhjFjFWThY9mQu7GAQ7ZRLxKsxn6MwD8/WwIC3O4+9lTqJZMqMdAWz1H4rLlKlixEtLnvdfQl+q5g4xxUhVhNRRbJ6xDINl4eMPod2MhHjfjcAPbtveUeKe414r/B1sczRE/atKU9qaDIRCgoHlmrGUnGwFSwqxl4LSVX8vkxuqA4jIdIp4CtDWDc2L/x83KPm0Bx0z63OaN625hbPOegrZ7DV0jUikSpAOXltI3oh7MEFSfWZBkqCzSaZArbFgfFzUSgrWJfAUjDfAPgrYA/j+txYo8w/5K2O6RsxksSWQk4Bva7Mv0R8MgTqmImJOay6c4LPm8gcmUtbvgFzyAoHpdvCyMWrPwYXLPTBmCMm90FUzwlRjWNfxsbcjoCckEmSQN7DGBcQqDZ3NcgoHxmpxhgENX+Wl8EQDyevk72Ia2rZfA7dU2ab7E9kg03exeAbQXFEzNc5o/pZcPUiTyQzTkzfG7T494Y67euixbocUA2WV6V4dKfCI6XGEgDzwnSLP40e1YOshs4HOrVwFdQkTCuEVRLdewN/GtbFcmaA/vcg7Z+Wk0r3Fx34km2mOQ0TjqsuzmmpTYussEtMFIEkqVPcGrPvvPgSzG39ToD3wNTHEQEl2IZQ7Tf1evQHT8fN0y0WbGPI/loCIqPpNWKe0pQvARhMdEBPEcgu5wUte/aJk68Njpn5fU1ULp0DvnvEtytgeK93pOZj2KDG8sQn1GC4jAcpfGAM4G2lMXMjrABAI/OS1dQvFfb1BaI+FkNIG9rA2ULIMLvnCbDypEQh3/rIuBjCEee4OjbKuaskNr4DYC5L4xpPczZic+QfAo2M96eQQImAxfCBri2WYrOyGgl2mTnedGiRbTaaqv1tA6D4MWjYGYGekT7Vmigx9jFHaVYhqB41rhDULxtrD1HQfFyQPRggGdr75Ap3mq02pji5Q0RKEw4HDrEtkjBZ6keS65sCIstU4bgAEhlaRI+vh+1bRm0wZF+gDcARSGPovrfBhSbfxY3eQCNkRhOjpVHCQyA4q5zvUxA77gXVQ1sTW4Fn4o3XPqeXBPc2XVgKDNAYUBnLJf7liGJYlzTS/9YDpHbkXoGaxUY0qYEiLXSxJVUM5gDAGDYliQH6x/9HsfT80nnYHpNTqfxmW1M7QgzypKAZIAsClpFvxv+p8okJKSK+whyE9iYy32uBR710EF+MJ1w048XQNykajQ5o94vrmFkSBZHufk90HKGLA2S/3H5MY5q+4fY5nE/o4EXrSNfA0CU/80EFRnDPP6RyAxlrfmdVWCgIHXAQ67M1djWKEvNl4QcUWLn5T63OuAKKrkdjqclLMjkYKWVxdvIggE6TrRvkEQWshg8b5IWuDKJFWQdr0Bq2T42pmM/iKb4BE0+iPtjEyKg1WY8B/FflSmeguQOikP/meVLTFMcyUpjEssYMOLyqASG1lPBzCArE+QkYxkleGeSGyq3YUkTOaEmJ9NcsoQWMSi+WOVSSuZ6HJsKCqanp3KM0dM5ArQFaRdLTMtlHz9+Aq200koqh2KscUmCCs1wS57p/W/JUxP7PwKW2gYAcvP9bwrGVQ+6jMSVfxrvaca0fUfmwVW2MyorZUFG14Y3GRU5GaXrJQdxdW00iTDMK+izj1M5FQT6kpZ+kPdRo2hJKnMZLySaljkVAXHM/yBVk/b9BsJWAvjatLlvGzEaDXjnZeC1XtaKoCEO4B4Ma34qZF8a3Rf2zfxqbg9fD3zvbIAtyoa8CgjstZEnCr8T/oxfDrvXQ6rJ16MeeddKHwq6/T3JFCD+4dQKcBMLYGO+xDLLUAin1qKfkuu626ApGhugf4kLxc/1O80rgvXBSYmFTXfeeRsGAzkXK0d6byJUst3Y50tr0i//d+wQFB8l2zYExUehIdvkU0pgl41fjVVcTjK+ToX/FfjFf1gwS7C6/Lt0YMvnwziUVc/LVkbLUvImbKCi8+xOaA8wvHwfl7vUnCwdcjjgYFrEzVdkpvCz4XSUG7RyE1Vrj8yZtE1MZPvjnnhv7N9a3bJnNkDxdARHEz1hY9QBFOcjfZbcpXX42trMTttImeKPP/G4lArg8GJ2OhcupNXXWF2cQf8pjHrWvjXnvtzYYJNbq0wJ8OOaBlAEboIdfyzli+JR6z5z/vvf+x59/3vfpSlHT+155SCbilEwMwM9YnRBce6wPk+Ur5/NLTJQ843axXmLtDOvtfnSJqJho3HUt0/J2lmsxbsjYNLiFNeYryvSMOl5fUDxEYDAXdnIK1L+Fbm3Vr7e61DisoyEJa6z8eli+mtLdH1+5+tGkSkuBcxYcwC+Y7l7geKJjcqPgnxFm4nL65gYpioj8JQlfGMGIzMZoSXOm35NrCnMR5MBUNmG5QKk8drNvqASKhRgVEDKRiO0sU0KRf0wTnKnmq28DMIH4LKPY6CyGMjKSktSAIp/KUtcpTcUnI9yCMLmNk1yAPE1EkV8lXyPjZ4AEcwI1XeJpqdtWqNfxQFqZl2uvPLKerx+KbPiLakdNBAABjMbUEDazPPSoZCxy5WxyOCXN6R978CqlVMlXVQfnMvvPrn4PwDzNQcQGOris4aEfAp6KXAuoDgYrCax4nrwwOkcYFY9XfVzme3I4LJKVODIv0jnyPXMLE1JMiPQI2CgjIUxCiKNHSuMfP4c4KQCR3pNlDlR1qwGR8p9Bfob+tAaxNA+4j4TUJw10SWws8ROAGifAxyueRUNu9hhrcqGdDYAgg2050BuMfr36Fs8R7l/KcggUIf1hfanMQ4tQuEMXwuCIJki2oyDOiJZYM8RUJwTBxqQ6qA2ZEMQGArzPIIryhTn+xWMjXWBJ9YLFB/UU0uguCXatbEmJ1yMKY6kvzJmGozcdIqCG1bLHhJUSh0gY5ES3ekSprYb41hOsRhYqlJUS2nxwoXCEF+8SCWpFBRH8mALGLmdK+QPcNLBwHkJWtkYjf2kY2QsTZwwkVZaeWVLmsnBDdO5Nva/jhPIoISxDpDVBr2MGdvHyfkfY5zqq9PiBdAN81DlnPK13b0FG7gj9RlWyMcpBlXYkaWl2NmzWn4IaqguvNk3G0+iDW864zpvLA8GAkqWZBaBPdgorNcetGK7JCehokNga0iUHALQGolYbnvSvTjN1d5WyaqpnUhjF2urlk1WELGZWPuAd0hi5Qj4FgFbsSsFEzxhJ9FWo5SpTCrNgeA4Rk6O9zgTOatkCjbE4adlqfuDKwaKZ95Dvr20YAACB+pbwOkL0jmhy319RJ+4M2c5VdTKJN8q7ENMUcn6CrJxyaeEj6FM7nBiqsEi1zqZK5QF0uPnWpPo5wQJHNgGXZRory88j27/2Rh64IXjacHhAZdZkcn8HL53CIqPQudHUJzlU0pnyx2tyG6ogMcReOWNUAmgR8A4bkDaNtcAquMii/tKkBeborTYwhVJDeRslIpHhXfVytKrrLGOtesQ3YeD3WvjFdunrVt7tWHZJg1Hs4h2ouwlK736btNmTLpT+XEbbdvkRsRNHNhNiQ1kAQCsAf7C5OzFMsQ+8cU0WyvtycFZ4+LMnz+fbr7pRppz8im0xhpr0He/8x267tpradr0Y2nixJVySZMYlS4boAPI5WWsyqTYA4uNbdr7IKGSH9pryK0wptu2Sbj//j/S1V/6En3zG1+n2267je745e2097770aw5p8hmvO1n0I3FKJiazo8YdVC885v/8hcO3g9xo9yYRPXp22sUtGCPTccy1zmMbAYtRVGTEiTs0qnhEQmas8LHx5fPajRic+PVPg86gq/utPYeI1q03pXtCrT+5Udj/Y0J4m6up09XGbONcrYgdHhjNo469m/LY1vLEa5vW9f7Aa0uwNDC/MUr2kGEZgLI+thKwIyWqZI4Mo5aAyITS3yxM8WZ0ShAN/+fAOEpwZgCk+nUXq7Vq8BlAnLzORL2hG5JXJvS2Jfw01zew8BObicPWgWglaehgwtBoxuSFrJui0a1MpwBJiq4qgxi/TyNodJPU4YpdERzq4XPFXA2LymwklOgLWiLS0PgOLqV3xon+QDLRcZGcYUE1KYhaaCNAe/S7iHAAN+DhwIDdApwpfwwGPPOTJeGtOSbRmN38FwY3MoUTkCIloTBNeh/Oxg+dqyMGYB0DNwBkI8sPgd2GUS3JI3CCDcQJgG5CrAI2UVkCsYZyGHMOoDlEWw2AB/979hDkImMTGmfx1k/pKFcM09xrwINZ4BGskJYeTCe4nduvrCGhrJLu4XTmDJaWgJyGMe4HuBs0uNP4wuMZ+0PBaoRLGF/OUmopM/THiOBdMkTsLmgL/U5xH0kYLgFwiA9AoA1Wz7L0xQdqAuZVUnRtzQ2DfDG3kxBcA3W8RhKDO0UjHJWLgJa3D4WAADpKwakMB74O2hLQ38afytbfCktXbyEFi9aKNIpfMIT2uE0RuWOGrbHpDikWe1EjNpc7jPTWra25T7jvSeCRyzfwX9zwFL6AHI2QfMd9jvtaQqPJvRJ3NNJQK/V79FvbWODYzBxBc1XX40/2v9kC63Z+d4+QPRX+gHsKLfa+vxdZon1Q/tO1yBbLxDgteCu9LFId2kuDQkUS5Jqtucm8SVSYXrSQJnimnQ2BiU9KGztqfY7naiB/WiwxYtrMJdSG3iIps3RS2uvVdntt0m4YO1VkNaY4uZPwIZFs6XtxdPPTi8gQIn1JgLkKJWdLKkVEnY/A4lbhkPse1yPIE10MhL23LIb8+W//XuMFQDGXqTg2/maoEd5LLDQYwdoX0WvwstvL8htfwwO5Jup9IxQ2+zVuuI2ia85vuJdhDpkBjvl1ZMxGp4X95MR09njc6vSbT+jISje26R1/nYIinduqvYLS6Z4dNJqDhcmYQkCp+NVnHFej4mW98fJ0H/DqGUunxM3JTXgXFev3NCk96JM/RuuVr4SeC7LFx1hvhYLCBjl/d4Kg1Rrp/jusmxok3hfDRTXjUjOmgEo/uSTT9JVV11FX/ziF+knP/mJFPVVr3oVvfWtb6X3vPe99LJNXmYLty7O+hyL2kpzB3c00wErjj/xlZ6cx47iWcNk9dbB4xFUbJBhbL0tS7DZivLAn/9MJ5xwPN1+2+300pe9VFgYU6dNo5e9bFO8zcaXPVGR/KpjF8tV7cMsKhvCu5Ehm5UzHS3GYmr0Di9b+U4BxsHysaPZn/vslTTtmKPp/77znfSOf/lXWnvttWmDDTag5z//BbT6GmtU9fBR/sHB2H6jd/S+74Kfjt7bnrknjaQP8k1SMe96VKXepmB8NG9sBmECKI4Ngm/IUZOR1Kj5bnfgWn3QtvdYLfudDAiv7AxQdwiO5XP5mRtXfytvbvRN1z6IAfyClTaStuk3RkYOirczlKIL0/b+CKS5XW8AZFhDFQiPLC5dAPVO84wcPALYDZ1b/s0MxiVy3H+xb+rAkAPYA31m2TBDgzrojGJJd0DaQPrULwiOA6Q1tiLr9BozG2xOJIDjsmen8EoplmI8MKBVEhoc/A4MJ5VnCUeJ4Y9GVDlIVTSDF4mRGwEMAeINUMlBTn4B2zYGXUw/Pfans9oCMzr4FRnzTPwsA4zBzmZwvmClMTNa+t/8i8zvgJn1DXzMN5TGEuTwoDeOtYY/x2kDftR4ZkeOHUdLnAnLSQo56eI49yfFhnoyRAX+IGXCYBGPM5G9MQ1wbLZ5XKNfq/uMyjHvuIrE9RHhkcgwz+wG+iHrG/Udoy0AsM9jTbFhlSDAT+m3IzCTaY63QI1xH9SwAxYMgm40JHCkL+xUBfcFtyEXB3NWAgoG2gmD2PoLIKo+LzG7pQzB74fEogaibDUsJBf4GpFJEOBWNeI9ABGfx3UoQPF+3kXDx8nKoadPYAMB6AlgabkO9LRLHrgTkFhOlWhZ5XSDBMwgGaMyM66tHgYKg9F8qoHld/R9mqRYAXGWU1pCSxdrwHHxokUCiucnQEzH2gBnbSf9T4OSbNM1oDVegFaeRwqOe3JHBsXHq0540rNm6Q49RQMCE0B9yHh4W1YCEyNZQ3U0hL1R8ZDUd0H7OAMPw+mGsgAWrNKP208VlrfpENVRJXMEAKaNXXydgezY18fTBDa3IaMl80zAcLVX0IPnx3IAEWA4Tr64DJTEHjXwJ6d1ZOxpwE8DoGm+Ye8t8yhIHcGWx/14socWDG+RiiwBY7UretIs5qzAWqnBJD6xlE6lIAAG+yS2r9Cg1u9MmstxBNMcc3+kcrzUDCqCRcnOIN4SgkiFr6igeLJJPk4q60JtfLf6eIkdZP/Kg0NxL+P+QccNbuOdBXkC9cnXuzQHMG4zn8sqV+6xcG1px6rYR80Pj/3mC1yTIZ4C7XrR7v+xCt320yEoPlKb2jCFCxct7bdOjta7/mafEzXFZ259l4OmyTFNTRwB6hIALp202rVxIxLZPm2Ny++AUY3XxHc17pUIe/rB5gvxbt/ktLxUgMeQZMDnd4yQB5YHvi8Nvy6o6WhvX2C1YH/E9ouAOJ5ba4/4juhwx0BGfBbq+utf/5pOOOEEYRDsueee9PKXv1zKfs8999AXvvAF6YOjpx5Dq6yyikesW0FxGMfCwXXnOWM3yRLu/ZWD4nbkNx6zMicpi/63gOIwvk88/oQ4JquvvrqBxL5l0yaMx82QHKJgPPTtux6guL2iyUzHGMrYIKlsDVDcNrmYjddd+y066YTj6ONzz6LXbb75wPbp2Ww4O/oMA9f52XbDSPrgmQHFc/AcPrVgJRmoNZIa5b3SDxA3t7aMe0aL35epHd/YD/D0a0cAyD7bxttfW3mGoHjqsdo47QyK+/FglczImeIpIRISKWIzj2SaixYvUq1b3uAbUxxLpGzijRUXT53puqpbrcyXNCoV/Adm1gE8hHZIcrXgtaVjvdD+BZgHiRSwPflhALBcqgW7QttUMuAn66sBIm0bXvcF1elSd6EAiQBKoJ7ZHCueL3VGAkp7Ztoo21afgTvTU8drE0BlTzfcpxm4tGI6VU+vhx8tAIvba+13AQHhe7qzgvtSvflisIXtWw0YGAsdzhTwKXmnyKLYCQFSuRORSjGteR4vkC8BsBModA78gUQhes/LlglYy0ASQHgBZUweIvq9YOdHbF/Xj5y9XOqm1vY2Wb9WTwR6WCk0nr7LocAiYJXtTULAwzotY21qJ6WYBu71a8NJB6fKF8lGsecCC5zbESArkgByu/L8EIaxgeIA8RTIUjA4av9qGVKAz1mcARD3No2geJDXjCcV5HHcaCsCiqOtpbOV0Qq2roKW9pkzxzVo0QTFVU4kAeEAIQGKJ13xxJw2oJWZ4gKCa5JMkedZogk0BRDnICPbVZGl0kSbMbiHIIk2hcmzGAAK3Bb2h/XZFWS1/1i7erzqVsdkmghAcWDJJr4HxFTOKMi/jLLDYBa0yvePoHhYEGwoJ7kOALWpaCmIWpgvB/0bJ/dglwGgg8kc3Ne43mb/Djrivm44KAyJDh1r3PccEOG+hewR9wWCTJpHI0jM2qkl6NrjBA+vsVgvwbaHndP79cQTxl+2RhVkLF3Hcj89gv6OFSC5p5xIUJmwOGe0HzTwnUId6QRaLF/aTicyHRKL6j5d+1BseGAgl0xv9HkDFA+AbASeG/dnQQ+c0+t3liCtoW3TwdsvNmseZfUTHwi4dok1ZX5JeZowHhgOsaYIhGOdxnwqWeAeBAkVw5jL65rvyBFIqx0MKUFv9wsCLhTn426fXUlB8UkTaMHk58rOf5QNa+y/ISi+4o0bQfFZ29ztCWdqoHgvuZBBQPEaSFuriTq6OftCFr5wbBb3uQEJoLg7ndHhlAWwvd3aQHG8t/yNBah2pFfcsYoWey+QNdYNZSkB7mgsy+t94WgB7vE9mORPPPEEzZw5kx5//HGaNm0arbPOOuYrqYG65ZZb6Mtf/nI3ULyI8mZAeAS0Y3Q2bjDCv+FYx0UTBncQUDw5qrHP02Y7rcFpwS6dqBGD4rwaFaC7Nm4IBYTNeXovdL9SmWVzxcw1IumrQw/+GG255Va06267j8gIrDh8OaLXdrrpubI0jqQP/vKgeJNN/nSB4v0AcW8vAwDqgymNni7u7iCgeKfBO5JO7fTg595FowGKY2PQa83v17L9xkgri6jDS6tgdwu7vcFErgTvm2WRlTQB4TY+40ZY6i9ssJzdxoxesBh5Yw+NVNbBlVtwn8mtuGa4bOIV04oAZGQ2CbA2hoRFJ8uk3ZDWWrMG8kvBGn1d2HgLq1XZm1z+CPpFQDuCklxvTjaHgJ60l6/RdmXRrr2mNGQg5DmV/s4CFwVIiTb0e4UpaFrCfoQ8+AIZ8BmgCBSwcUImHNsXQNoY9QBZJBkqdMylRWwqhHYwhh3fKwEIAPIOZCQGNPS8IUnhDHJ7hrAxzS/l4AoDRQI2mjyKyDmUhAQ7Zq8MSm0byA1wX+rJBwNQbRxp8CEk0IzzycYKAEfA1s6YlcCBMrp7JoSPAZJKwNT3ODZH4PdpAzdXJrCN497I7VLwl72H4me+HgZQyS6MCTy9XhzgMNAb+uEChBuAyoA4zxFJxmjM8ASGm5Z20Vfw1+O+Uf4NcA1BpQCKi5RKwTzHXOwOiqcxm/mNgSUO2R1tWx0znrvApZP0cw3sAb6FrFBMpKkSPdg/RS3xuI6gH1W3nO2qJtdk7XBhjzMgbv9+ainPhaUCopbtJ6PFAHHIG8g8s+gTl0MlUSZKn40VYFxZ4WCLQ6IIyTRjcltv73AKBqcvGqzrfgtln+9rdrS3r++LlbL8pe8s4SOMp+9zw7zC3MCp6KJc3sa2iskYtefi0hIIj2tPuj9D0V1qK51C0BwFsHX8TPQXpG2QxFVOaQgojvGZmOIaR7Z1wGwNAqwZuAzrDcS13HtKY9d6IbKo9XuVuMJ6qwx2BKSjhIrw/zNQFkPTgklyugKtmmRXE1O8rgbQGEpBwiTDaMT25xYVvk0rKJ46ufOIrgLf4e7se5uboVmShJSvsP13uZmPVoLiLSUvge4Y4G1Ko+hD2vCktsap4W+hhzP4BBiez85CGucjn5lItw5B8c7jsN+FQ/mUfi3U4fuafEq5AOAxbZMqgob8bzi7pYOHyYTPS4mPsrglMI8Jhvfhd74R9B2CPC6fwDBETaAd19bKED+LdY3lL0HxCJaXoGoNZC0BcDcyAdyuAfY1ULzWTuVmGffdeOONdPTRR9MZZ5xBm222mVcVZbzrrrvopptvpg/v8GFZ0Jlp9KNbfkif//zn6a4776Q11lyTtt56G3r/+99P66y7nqx/zHi4/vrrRMP7d/f+jh584AF68YtfQu97//9H//KOf6WJK60k133jG1+nS+fPa2V2rrHmGnTU0VPpJS9+Mf36N7+m7/3nd+mGH9xACxbcKxuWrbbcivbYay9ab931xBDfeedddOrJc+jBhx6U579w0iQ67rgTaNVVV6XLLruUvv61r/q7dtt9T7r33t+JFneodLYlW3PNNWn6scfTS1/6Mlr45JN0zVeups9//nN034IFtMkmm9Luu+9BW261dWLNhI3SHXfcTrNmzqAHHnxAtkCTNp5EM2bMkrLMn38JXXPNNf7avffeh9797vdI2VjG5uqrr6bPfe6ztODee2nTTV9Oe+61N2219TayeeTR/b8/+xkdsP8+9Imzz6NX//3f06OPPCKONrfr8573vMasZxCdpVa+cs3V0nb8zPd9YDv6v//2TslEzz8PPfggTT16Cv32N79ptRrvfNe7aOddPkIfP/UU+uEt/+XX8ef77n+A/839P//ii+iaq7/sn+217360ztrr0FlnnE4ciOGff3r9G2iX3Xaj0087le656y75bM211qITTpohbc4/f7r/frr805fJWHr44Yfo7175f2innXelrbbeunEE/oe33ELzLrmIfv6/P6M111yL3vPebWnHnXfREw4tPzxvf/D979OnLptPt992q9z39ne8g3bYcWdab/315S7+Ppa7l1k9/sQZUr+ynkdMOUr6qGy7406c4Ux/7vtrvvwl6Svup0mTNqa3/vM/0/s/8EEpC39/ww3fp//8znfoxz/8IT300INyzd777U9veevbpD0ef+yx6js233zzRj3+6fWvp4MPOYw+c8XleV/tsy+95z3vpTvu+CXNOPEEeuCBB6TKG2+8MZ00czatvdba4lw/8vDDdPnln6avffUr9PDDD9OrX/1q2v+jH6VXv/rvezVR63e9wMc25k7zYTzzLehlzmmvwvQDPEdUkeFNo9ICoweKa3HawOt+he03Rv5SoLjVwrHXDHC1SqSypM2vlt/A8RaEVzbyTymjke2UMBeXLJK1nNmMnKiawXAkbVRmtoEJASBXAAjs4/xlDVCcSJh0CkAiUZ3OXa+bMcvHjhmnn2cApyXiDHUX3yfTA89D3FzmCRPGi42Alrj7kybrxs9IdeizeQ1SGtUABwD2IDcXk6oJTCe65AgCKCgX2wMgVRxnooHrLGx0QFlWBEQM0Haww5JuWoJLMO8w8+ZifwAAIABJREFUDzL/FMCIML1VDgWAsTAUl3MfqgSLBihIwD1uZy43wB6XVrH24n5nkBCJOoWNC5ZqYESDnS41kWSkiUAcT32qnrIiJ/Bt2V9yUkRg+veyA/CxuT599yc2FvuRJrjUAvc7WKWlisA5fweZk762qgD7svoU0i5ZcMDAcyS61GCESqKoxEYCwwGMQ1ccwKzWQ/s5Y0YDv7QAWQTRop2K8ilNUFw7V8ajLOP5eG6B82TsNcIpARRX28YJKI3JawBfSvybkvBhHupDFcTTNjKWPFjjluQQkirSt1G5Q/TvNammvkclU0QiZSmzxNXGLl26WO2Q2VMYd0+Om+n8suSM6lHLeDHwm6VwmH0MUHyM6YurNFGUqLGEoUhUaBNexrz/u1gNe0UE+y2cHR5Vt66whT6oLEGzrje+BiHw43KeTb+PbVZcARAY0TEZTjFZvgsdNrZeerLIdGImYhqGx9q6lOazSqdogAOnrmQcWDBSx9MYCWSkRMVq//j9kCvhOQY7D1sUg3cKjCcZEpXGQhsEaZxodwpVksxLcNkqTd6oskIa64VkmdQJMlBjkDQ5f6iUy/NUaPDb15bADMd1sCXy3GrIMKz7Znf0FFg6MlVjlddA8Tgk+/l1teHde4+iHkqNjCPt3IEk0WtK2axovySP0WQBEC5TG37XcxrX5GXiaf/azdZHaKu07tmaEcbDrlcwKL58qCk+oC1tu3wIio9CQ5aJNksHr4wiVedA4byAHf2XBMUx4Tkjcu1YrNYrASal41mC3ahnWYdYf3fYcaTKkvpEZ7rmgMd3xX+XYLb6ZXGRa0q7qHOUZ+3FO/OAQN5zeO75559PP//5z2nGjBmSkNIXr9CnYmuNZXTllVfSlZ+5kg4+5BDafPPX0cMPP0JnnD5XALuZs+fQ+uutRw8++CAdddSRtMsuu9KrXv1qWSRuvfUXNGf2bNr23/+ddt9jT1ns2TFk4Hf27Fm01VZbCdC8eOkSunTePHr+C15AkycfTmuttZZsEOee/nH605/+TNtv/2F60Ys2pttuu10+22ijjWjW7Dm06mqrSlT+17/6FZ144vG0zdbb0M677kqrrKyA6GOPP0Zf/cpX6KILL6TT555Jf/d3r6TTTz9Nvttiiy3pMQYTP34KveMd/0Jbb/1meuyxR+mSSy6mk06aRZMmvZCmT5tKDz30EB1y6GG0/vobCJjO95944gz6f+9+d+PoGju+99xzNx07fZpomk89Zhqt+rzVpCGfePwx+trXvkaf/MRZdPY559IrX/l/FNB8/AmaeszRAnZOnnwkbbDhBnLdaafOoRkz59B7tt1WnJTrr7uWTjhuOh10yGH02c9cQbfeeiutuuoqxAGM/fY/gCYffgQ9b/XVpW6srT7lyMMF2Djs8CPpBS94Af3oRz+kacccRdt9aHv62MGHCtOEfxhQZYDz8//xWdpzn31p4sSJdPutt9JZZ55BZ3zikxIAYOebgxwXXXg+fffb36azzjlXAh7lGGTAlEHxObNm0gUXzyMGYLm/f3n77XTg/vvQoYcfKaA8v/u3v/0NTT1qCm288YtoytHHEAcj+Ifb76ADPkqvetWraa9996U111iTrv3WN2nWjJPomGnTpfzYxP7HlZ+huaefRlOnH0dveMMbJenoybNn0qv//h/ouBNOdPA/zgLepFx84QV0ycUX+n0PPvgAzTzpRAW2zz6HNthgQwGGfvbTn9Jhh3yM/uVf/43e/Ja3ZJPpys9cQQ8/9BCdNGu21IHrieu5zbme3JY8L/k6brv/+e//phlzThZQm+vAn0+fejTd/8c/0pRjptGkSZPo97//PZ1+2imiF/+hD+8gSVS5PfbYa2964xZbiLN55RVX0Flz59Ill32K3vq2f5Z3oH++9c1v0DnnXUAv22RTmW9cD25/Dqh89MCDZC5OnDBRAO1rrvkyzbv4YvrkOefRJptuKv3J9fjtb39Lx0w5gt74pi1oz733odVWW03s6/1/+AMdeMD+ErzYa+99JKnrlZ+5nObPn0eXzJtPm2/+jwOvTm0OZ/l5b2d2CIoP3PDP0htGGxRX2ZDBK9tv8/SXAsUb86CVKR4rmYPhcXNWBpqWLWWgEixGZYkvWsRH+5XdiASJvGlXBiQ2zgYPBO1w3RyWwJaWK57+gnxKAge0fyJgoRs6A8WLDixZYQJARum2wIAEm5ylBoQ9ymCugZF6X0quyXVTXC7lYEHbeX+LjwRAzdj2jfLhWHjOhs8AUDmirkxItJsDHgw8W5vFTTG3CcChRP5Lu81sE84sb/ERx5he7bIEpjgNwOaGbWhxJN/9ZAk2pDw50jbGNOcxw22ifi+/xyE2T+aHTlVQOzxHNtgpIKJ+aQLA9ZlpzKA84iubX6oAzDhP6qnDLoHMeVs0wSLvV2fFW+LI4kSqP8eAAgH+zZz0A8ble2ewan2yvUXB/O5lpdyvLwBwHShaIp6f/ANA1/P42GdgEtMYTZypIHj8T5MxOpNbmOEmrRFAeW2TBFoBAHepBbdRQDADO7zBFB8UFLfZb1hgBkbVQPFgn6AlDlkIB9hiw9vYdFDcgHBuEz1FUATlEOiw4INIp3Dwx6Rb2IYuWrTQwHCT1YC+PgBB36ea3TBgGzYzJs+U/hGtcO5DJNQcL3MhynK4DfPAYz66MsHRiFIjHcXgS2b1jrgqtYca82SBOp6S/I2z+Q3UjmuM2v1kZ7kQ8SRRtN8JWFcA3NnPAIZD0FfKMEBQXQFxJONsyouBHc57KeASvo83UBwANz73/AY2BtGnMcCK+Y82gQ2MGILbIOshrJ9lkAA23Q5XWJA6BBHshNU4SLfYXEmEFGWKJ9wlMcjdbsd12pNiJ+Z3lQgDwDUD57szxcuB2c+3qw3kzvcU4PCg06j6np5EnxSVK93c0lYNWpaSjV+uZT2fV6x7MUqyyxXj6dafDEHxgfuj5YYhKD4KLQlQ/MWbPkEztrqzIU3SBRSvFSM6ibzglAAtAOAuVSg3nTWwF0C0LmAKjMOopIhud1AcYFsvULyNKV6C4hGkRn2zhQoLVEiEmflmYWOW6XZW2CxwSuNmrq2NmbUwe/Zs+fqoo47KGLUZWC/ONjOx76QjJh9ORx51FG255ZZ2RHos/flPf6YpU46kN75xC9Ekf+TRR+jCC86nvfbah9Zca03XCTtz7lwB+o49/nhaeeVVxIFZuHAhnXbaKfThD+9Im2yyCS1ctJCOnT6dnv/859MhhxyqRR8zhi44/1xab7316QMf2M6r893vfodOOflkOve882jSxhtLIRctXEjTph5Db9piC/rAdts5WL3gvvvoyMMn08JFi+jc8y4QmZjTTj2FttnmzfTGN72JHnzgQdpnnz1p+w9tT9t9cHtauPBJYXozK/nmm24U0PDMs86mDTfcUN7P7Xz2J8+in/3sp3Tqx+fS6s9TEDq123J68skn6KgpRwrAP2XKUVYXveamG2+k2bNmCYAIyZr58+bRl7/8JTr7nPNoo42e7+8566wzJPnp3DPPErD7yisup90/sgsd+LGDab8DDqAXvejFcu2Pf/QjAW7f/Z730iGHHS4O8/xLLqYvf+kqOvu882nDDTfytvv+975HB+y/rwPW+OKmG26gKy7/FM0+5TQZD/z3IQcdQJd++gp6+Sv+zu/nMlzx6U/RxfMvo3XWXbc6xGr3Mki/+64705Sjp9KbttxS7uOAypTDD9N2OnqqjAsGLBic/sMffk9zTjlNwVj74Xefc/YnaN5ln6aXvOSldOsvfkF77fERmjFrjjCm8cPMcQaAL7x4Pv39P/xDo4xt991//x/po/vuQ1u/+c3SxtxfXO7ddt2ZdthxJwGo48/smSfRggULpJxgpeN6rs8WVk++5xc//zntv+9e9JrNXuttzGPpnE+eRddfey19suinU09WoJ3f+Zvf/JpOOv44mnXyKbTOOuvK/Hvs0cfokIMOpM1e+1o64GMHt/YPNiF5ubZwdtNNN95As2fOoIvnXyrP5h+2NZ+98go6+GMH0hlnfkLrbWASByb+8Pvf05yTT6XVVltVrucNHwd1Vl1tNZo+/Vg9bj/AT5VpCYAlY0FESlb5giEoPkCTP6svHTEonlH28ipiE1g9RdzSGv02QU8nKN6TmdQXFAeMWmyWDLiFrwBmnB7jf0pAcJFNkSRwiyW5JrPEI+DlLEhhOCd2VHqmsr74J+NMODamIKHq/CbgOXaBAlWKeIEpXn6vGtkGrBocGwFngN6QWJFEjeOUVaxsZgVPAXAiuAsNWIDThtWqJneQMcF6n+pdDKKyj4Iv5/vbwMZOpL4EzDr6i/a032AUeuvjZgN54AMC8Of3+YlGsOkDjzL6qe7DWvK33K9Gv2r/QYcZutACkPux+RBUsJMFAIj1KeqdO4gtjFvtGw4UoH0hs8KAUjyV6eVcnggjUo94TBvD3yU8TFpFAg6WzDC804FklyxAwsPA9rNydgYHSsZdnBQhkJIBQfjcBooDiT6GAlvbQCoF29l/WuoBH2EXBzkZyGro5/qdyKdMAFtcdcX5v4wlLcC+AuMK0gZAXAI7QWIBQKadgEi2wPS5TRs7MrCz51oQIZvvDfucQHH+SqhB1i8yqgwYlzG6jBMCavkgn+JJDcs5ahtGBx6j9rkEEVIb5PukJM3CYxDJihEgYKIM77lYlortqchR8b+XLNU8Ar6fM3azJSNVtj76CQGMIJFiyTehB8/JNiODOALFCDDBneoXI24Hrwd3HVKorNe9BorbPl7sDjPuXQNedayF0V9qUFtAwYNo3J7CFDeenGECGKcRCEfAV98HvWwDy5FU055TcAAb8hMpKKgBU7aPYI7zpFGNeu1PnUNm/4zc5gEaO6WAXAyQ6nEgHIE/nEKqsLBdq78stHUBTm9h/YLrJPbD280ClR700SCYTtEoiWIBXOsHyGWloKatG7AdkfRnQUKd0Sm8lTCcFCxR9jwCpyHQjjr5upLe535fOfQ6ypJEf9GD08Xkwede+vI0DZa7jlOnVma3uxXDGIPm5Suyk0pujFsKUo1eFfx3X19rvPjcUUGZs992yc5DULzjaOh22RAU79ZOPa+KoDgn2lS/YsWWwghau7G1BR+FiZ/X3hcd9C6geAJgdEGLUeHUADkorkZfN0bxxzcT0VkN/46AdgTPUU44knh+Gyheq3cJlsfyxXdF0DuWtwaKx41brCcD0nPmzJGPuoDi8y6ZRz/+8Y9p1uzZwirXRXGs+AAXXXQR3fCDH9Dpc89IQLgMJh1PTzzxJJ1w3LG06aabihwI9CeZnTx79kzaffc9FRRfuJCOPZZB8Y3oYAPFva5hMeVH/9d//RcddeQRdP4FF9GmL9+0FRRnkHPGSSfRa1/7OvrqV79ioLgBubZwsczJPnsnUBztxAzywycfQq95zWa0/0cPzMbJt799PR1/3HS6eN582uRl/P52UPzIKVN8I8GLw0035aD4Y48+SgcfcjBtttlr6cADD8rG5HXXXUvTpx1Dl376cmH9Mih8+ac/RZdUAGkGwS+dfwldcumnaK0116L991VWMYO78YfZwfzda1/3Opp8xBT/ip/NsjhHTZ2m4H0PUPyy+fPozE+eTWuttbYwsVcrpFtWBBRnAHi3XXaiQycfQe8SaZn0g+/2++iB9IHtPkgXXXA+ffv66+jsc88XOR/83HffAtptl52F4czXlT9nnTmXbr7xxsZ9fB1/953rr6eLLplPa6299qiA4izPcsbc02UO/OpXv3JQnFn13BccyInANpeDAwb8A7A9bpp5/j355MIsoIA6lkGLQUFxtiPMvr/99tvo3t/9jt72z2+nD23/YXn8fQvuo91320XG6bve9e7ADFxOF110oZ7IuPhiGReD/JQAYBsg2Org6gzULF0VnddaWfoBnoOUf3jt6LbASEFxLkW/fu33faxJv2ufDlDcn2kblNqY982zFzbpbUft0Axok8ZRwoADALLBVO1TaN0CEOffDN5AaqQExvE53hf9Lt84G58220xiU+WMhebmKmPmCgPZrsERagNKZNab9Em+Btum3Vidcgz8qacSU1k0XplVqZJ//COJ6Dgoa8fpBaw1dh5/HxPhJcDdwEHXdk6jx4H9YmpE/y22GQMfAMgU2M3r7AB5PGZfsCNFYiCcWhQihbU35CEU7FcN29I/lDoX0iMiCYCkakWUQzFoLSfAQJbj0KGmYB/3D48RkDq03VkuwBKqR0Z+kOCQ+8xHFx1slvAzFmeUXIF7ruB9cVQ9BAsEsC/Ylh7QsGBCYlebDABAGKWLak/C97Wggvvyjb1TewC39P8x52P5MyDRng2QU+73utkAC3MDc0FBbwVRMZ4dGOd+sO80waYCsAz8oo9UrsOA4DZQXMajgpVcD5WQiPYo7QUgk5NLe2CsG9g+AlAcuzvHdMAWl8CNAs9atsQ+jsCod2w4bSJa75K7wIBmY1vLSYoA3+nQCIA7QHFJtKmMcWWKq3yKAuWqOS3SLhYc9HY3oFt03jnhKVj7wgpH0MKCHc7W5eSa4yWAiLGRAimhtHzqNzvR0r7fXzEkoOkPuLlvcxVcsiQxraWtQjJnt8EIcuG8RvT5ioJjrYTshra/YQXLlkvi02gHdJykMqTvMOXwgnyMAyQOK0B6j40XtmlgsGf22PJsxKbheQcJozJYpzbXTqA4QJ2CkDj55GOh0pluc0SaKtVFcjUIQt7ETLx8nL/N2hz7+WT+cv3waBazld7KJMG8CpkhlsnxFZP9avg/FqRr+H81CRCrRD/fDnUtfbwaMJ78lSQTUno17sf1i0a1zY8iQNoLCC8fUQPUy88QJMG9VRDecY4KIF6MsRQgSCe0YrmYKf6LIVO8rbcH/nwIig/cZM0bYqLNyBSPoHVupNuXyQgKR0c7gsIR2O1afNwDJy8Cx/Gd6gvjGGrhGMOFKfTUaoA1nPmGUYFTWvyOC2jcRKGcNX1KbIrc+IRVIzrLtfLJRiMyjuzfcVEvv68Z90FAcWY3nHrKKfTkwoU0deo0AekiKH7VVVfRpy67jM486yzR8mZjeM8999DXv/41cf5YzuINr38DbffBD4mutnUHPfTgQ3T88ceK5MfGkzZOoPhGG9FBDorrpoudyYceeoR+dc89wra445e/pMsund8TFGdN6uOPO452/chu4uQwO1yZ4jkozpIve++9hzPF0V6///19tNeeu9MjjzxC6623XjYkHn30UQEtGZx+xctfoVXyfkxMcdZV34q1x9Uvlf+59957BXwGU/y+++6j3XbblR55+BHRj46zjN/95MIn6TJja/cCxVlvfMftP0jnXnARvXDSCwVY3nuf/Rrs5ieMnb3KKqvSCTNmirwH//CzWbaEGc780wsUn3zowfQP//Aa0YX96U9+Qq/ZbDM6Ztqx9Oa3vLUVUO/KFP/vH/+YPvC+belTV1yZMa25TGA7v+Nf/1UCFRxsYRkZyH6gk1izkZn8p318bqP+DPZMP+ZoeuLJJzKGN+7ldjj/vHMkuMBM/BVlijMgPmf2LDp66jT60S230A9+8H0Hxe++607adacd6PiTZtI/v/0dPc0iO/WPPvwI8Xi5//4/0OLFS+jC886lzV73Ou8z9OPJs2fR+z+wHa28yso+nhhE//zn/kNkUrbYss4UX3vtdQQQZ8mjjx74MTrxuGNFOueDBor/nMfYDh+idddZl1YXyaXk4f3p/j/R+uuvn52A6Grna+Bd13vTdT2c+MrDujrFXcvRG7CPpRzt7WbXEv71XLcioLis4f0Y4x03Jv3GyKiD4gVzsWdwKKsDNrV5xeJGLAKwCSBgUHypsMOXLmG5lCW0CCzxJUsMtMGmGVIf9jsw+sCgdp9FF8QcdA3AcQ0/zEan4w76DAdfg7+TwGzVjy5BFwFALSlg9NNwn4JIY6TO/CPAIQOvAlSpPjkDGLLpN21VBZSSLncvn1ZBWpVmAWisoHcA201DW8BfwY6TFUEbOdMrgKCKW2hfJ4CUpW2UGSsSCqwD/pSx9o1Fy9cDGAZ4LvPFyqrJ20wqw8AhHSvLnHGsr9Z3g8HI/xZ27NKlIrPG37LvB3Yk/xbG5LLlCt655IkywgGWSosZaMWSHtCwBbCr4KsB/bay1SQEtRUTC12fmxKrln425pn7zjZupH8hvRRAcSR/BVu8BLkxlh14KqR1yj1AYl6r9YL5Sn6jPhFjQd8X1xEFHrS9lSHLfwMUh747WPf6GyC4Aq2lVIgn8gugeNR+l5cY2xJ68y5JIqCitQLAs7BveTpA8cx+jAAU972lgY3K6lVQ3IMpJgsRISEeH9Bdhl1lm6JscZWeksTFAoqDhasMaNgV7B15zAP45iCFBiuUue+JGW1ue8DOwHoB7+WURtCwd9mwZB0dFHc56DCOEt6bja6/iOcgAbGYcJQBcfuPAy2izw45ldoCHpBR2LSglV2TzdE8GgqKQ2It4R8JKNZDQmnv7TZTbKPONV0LTBvbxk6UF4qnotK6oS0bg69oawe24xgM4y8B3gDDwd5O+vEZY7tYdKNt0pwNtp54z0P2qUI0sZhcYoznPm2ybz3YxGqu/MROOcYcFA+MbgmmAsAv7AtseOYzPQ2guJk9t9P+t68PyRaXnn4/f7LnPGucOMq2X81b20Bqb/cE4GM81x5SW4Oy60L0rbqziacZwo0Oik+aQAsmD/dEK2pjh6D4irYgEUVQnJniJZgdN3wNJ654PxYSLO4lsI7743VtjiQmaOm4xjKUZVXDxNYzHt1NE00dinSkv6wbqoPjbu4gBQcjgs0RhI51BSOj3CzFupRtGd+FcpSb7VjfWI6yXWugee2ZfN3ZZ58t0hynnMKSDOt4j2btzjInixbSzBkzZQFrA8Wv/Mxn6Iwzz6INN9pQHHdO0PfLX94uTiDLhfzoRz8iZky73vAYorvvupvOPedsmn7ssbTGGms6KM5a4QcffAh8brr6y1+ik048gbbcaivRA+cfTnh58803tYLib3vb24Qhvt12H5T7br755gwU9zqOIZVP2XsP+tCHPizAPX7uuOMOYcWybvJ73rNtY8axI/O81Z9HE8ZPkO9SuyVQnMeTPBNOBI0RBu41V1/j4CED/DvvvBPts+++tO2272ueXhg7VgBI3kyypjjrT8//1OWiwx5/WHd65x0/TKef8Qlab7115d+HHDq5FRRnAHTacce71MUnzpxLDJSzbjX/dJVPYQbMpy+7lC5jlrrJmqwIU/zGG26gd7ztzXTtt/+zFRR/77b/TjvstDMdefhhcsx/+nHH08orrdzoo1VWXbWRbJODGXwf/0TZE9zMoPglF19El1x6GT3/+S9YIVB8/Q3WFymYI6ccJYlC+dkRFOc+28X6DJIyNdP+xz/+gQ47+CBJhvq2t7+dVl99dQFzWDucdccRyOB7+R3nnv0JOnzK0XIdrCAHclhrfdacUwUUhw8H+ZSL5s2nH3zve3TDDT+gacceL446S9tEUPxm7pu3v5Wu+tLV9I//+E8Nr4w3kjyXS6Ci33LVAMV7gJrtz3qGQfEC+GgrZ691r187PVe+X1FQPPkDzRYbZGPS79pnBhS37Wsx3rSsdbQ/AnsAceDrcJJNlgzj4/ycVFNkU5g5zsCOaeIKKCBH2Z/KkuwpW1zJCGCH5qw2bX/1kbRXGj9BQkTW0exUmJ3+AHBgYCXAEb4WJwVr/ipY5HI9JxAzFifPQWZh8v2LlyyW3wDJBeBiJrmAT8omF1DdNG65Cg1fUCvpVYs+IZLjgUkLHzn6gQ7KqIJt0moWYFdP5cn1JpHhzzf/FGUUIG4ZA9iq3wxpgIY/a9rekJsp/ffUZwr4jRufkg0iwMDXAMxBu/Jv5NBgXWXpTwPtwPgU1jfL2LA0AVjtxk6X2htLc8LEiQKyS32kv8Z7YtKY6BX6vLU9AcBXGZ8IEARfzRl+1nMZ0GTX1UBxZ2nqgHWwuhzbAPUzOxFAAn9fuLHNptiL0thTHr7fKeODk/i5P2pJIplhLICpsvYTG17HlIC+JrNS21voZ9r/ckJCTmak9yLgoHMEjPFuoLiwsSUQY2PbwHwqcyVVFr5omxuQiqKYJvmmQLTLp9hpCgGlA0PWAx02ZmOQIJ0wCDr3VqbsuVZ/OWUjY1dzNSxZwoHHxS7lQsQ2RtseoCrvTxkA5/Ec9cP5M9YKl962ts9siLDFo7RNPRgJcCtTtSlP1fnfvWTqniYvhG20J1FU2yD5KzjQ50lLE0iOeRkOg2CxcR3wjPFtp0yw7kH7m0Fxu1FNuAcmQ5jVPpMgoAVgkSQZV3Gf6KkEDrCOleS1yqJWeSGsgfo9YxG6Jkq/ItGw2ROsg/K9nd6QPg9zBSeAfD5C575IEJuus7XMx7wGEcCaR1RZAmhSAMv3YMFFNeZYn3HqBieFKqCmdMzIxxHAb7GH1sjPKlA8rvdx/S9PeEXbvgLt4XJdPkYQUW+Zj20nZotTFbDlrb5ur5O3XU7lDkHxp8lg5o8dguKj0Mwx0easbe7OwDg4yVhAAPaWry0dOHGgTbcR34njZRqzeF50qAEg49nRuY3vi8+rV982FNHBTS6jgOLOLjI2DD8TAA6+K8vRC3jWtSMlzikBbnaMwHLBZoJ/x0SdkU2OZ0Vwm8sXy4nvIvCEtuHPsNFoA19Qn29/+9s0bdo0mjt3Lr3+9a/PnOvQbLIenXXmWfSHP/yBpk2fLokdtd7qHLN8CidwnHPyKbTG6msEP103dFy2Cy+8QHSvTz31NFrdrvne9/6TbvjBDXT4EUfS+HHjqvIpzKref799ab9996f/9+53+SbgFpZPmWLyKZsqOMzgPWuKc3LGu+++i/7tne+kbbZ+s/RPAsUvpHXWXSeTM2EAv8YUZ1mVvffcXXS6d9t9D/hNaegVTIsIijMTf8qUwwVUPeJIligx9c8xRDffdDPNmWOa4muvIwGE3T6yK713221pjz3c6PmaAAAgAElEQVQUkAbrR9Zac9L5N7PB99x9VzrnvAvpdZtvnk0DZliz9jWz1zfeeGP6yC47iQ42g8fxB/IpUbID7Olt3vIWlyzpCorzs0twd0VA8V/efhvttMP29PG5Z9HW22yTlb2UVmFNb9a7n3uGaq53+eHxyED1ggX30imnnZ5OL9jNpbTKSJniO+2yq0i7HHDgQZJ0ln9KUJxlXnbfZWfaedePNPop1oUDFjd8//uiD8+SLjzJSj12XN8un/In2m3XXSSh6Zu2UE13/mFQfMaJJ9BHdttdAk3Tjz1e2hLPj6D4nbf/knbZeQeaOXO2MdsBBNXBuC79oWM8d57bn9ZNU7zLe/sBnl2eEa8B06bXfbp1eAZYEV1e2bEL20GbouZdHGY0RxUrtQ9tQ9SHcyQv71q2Ln0F/LZ6LYqGXW0+EJx1pYVqjogsCJRtrsrxHd7uz0lZ0HTDKNtHPwIOdpr6DLoRxhxTv45BBj6+ryxGBh4XLXpSgHDRu126VLTEOUEz/DUFx1OCQ4BJAHMzRhzkNFBtY+spc1slMfj5E0xmA2BzYtwp8KRySIptxXulDgzImsxCBoYa8OGbeisD/NmSkQdgBc9CezpgbftOALUKPCrzG8AUxh2AWvRtCXhm/mtOatSqCkBs5kHG/BgBydynNNyd+0d6IjDFo4RMrzkAEBi/xYc0/1UY2FYvZ4tr5bQVYUMsiFGaMoB2ckvJFA5M9ciYhO+LeqKf5HXQ2bWxh6lU9m0CLANQixMXAaAAoAQwPmsLS8znoLCBtfzOBNRpM/B9SGYJGR0Pnlh7wY/nOQWN5wg4R1sVQTUfy04VN6sXmeFeJwXoIrCMtuDf48cpuNpLgsFleuLp0yBJ4YklrbPF53dgMAVvEHCAHcoZsjZ8sA8EaBeAwDjfhO1sYKJbzpKu6BZNO8SHJuyh6VGrzUp64nxagW2ey3Ag6GSBOAQ7IM/jzHrUG7IVsCsWbOFgoYK4Cuy6bRVQd4kn2NQglc4zZfFPMMmaPOGpnlAxxm9gqifSlZ3m8HLEYGK52McFyKQqsiUpXB/meBeXIT/ZErybeDMSSDoxOJdTSEEVDbo62GxBM+4zBBlgL7CGcVsjmJH213r6RPW8dd0CAJ1AYKyXevJEzHF2MganYNJJpdpCXgZ6YZtS8yY9bHyH0xsYtfEZebBNFwMHzEPfJHBadcoVX0mMcT/hIFJIOlaAFwCcL09rAXSXwLeRCHEyRNeycFJlrAL/vX90kavH6Qs/pwKgp1Gr/4Kr1fY5bDOsdM01Q3kH8f3jeureWGCvo36QVUK/VudPZWrW3e7KPiebpgAfKoEHs5WZySxfYs9qSqTkBYw4hPe1N2wPjzy83J8Y30lEQ/mUPtNnwK+HoPiADVa7HKD4S1+xkKApHq+LIG7teE907NzYBJAZDm4ExfFMvr7NSYxgbr9Nbg6o56C4LxzBocOiGgFllAMLaHx/WRZcU3PE0Qbu4BGJc8QOP8DquAlA+5VlinWO7R43f3GRi/0AAB3tW/ZnbHMGY6dOnSr9cMIJJ7hECK5hR+R3v/sdvXSTl9E3v/ENOv/8C+iMM+bSpI1f5Oylhx9+hKYccQT90+tfT3vsuac7KNbkzii56qov0hc+/3k68xOfpHXWXlsA7BOOP47e/e730NZbK/AZNcUPOUSZvHfdfRftu/deNGvWHHr9G9/gz2O27fRpU+n8Cy8SnWZ2jBUUnyrM8tknn0Lv+/f3uSMQQfF1kRzSFvk2UJwZZMcfdyw98MCf6ZRTPy6AfzYeC9AnA8UXLaQpRyoofuSRUxDolvXy5ptuojlzZtO8efNp7XXWocWLFktd/vzAA/Tx0+YKK7wNFIcG9Rve9CZPBIn+ZzD3m1//Ol14yTxiFvjUo1Qv/KRZs0X3Gz+33HIL7bX7R7JEmywVc8iBB9Ax04/zxJSDgOIMZLNcy+lnfpLe8MY3VlnmXeVTHnrwQdpvn71oi622yurI5f/SVV+k0087xRNtfuWaq2naMUfTpZ+6vJpQs81Mls/BdbV3jxQU//Wvf02fOPvcDNgvQXEEI3iMnXb6GSZJ0iw1g/98OgJJUPkK1qI/YvKh9KIXv7jBFI+JUOGUPPDndlD8HW97C73v/R+g006fSxtsoAlla6D4o6yBvt8+9PKXv4KmTp0uOqT60xFRbemQrk5q7+uAKLX1ev5513d2e9qz/KoOAHXX9ugEKDuG1mFrbX59WwuKze1Q/rgOjkZvtLVHA9AOZWsGd+pBnO6gOGZXfE4FFA/sNvhdCiYba9A2cep/6bF+Zi8qeMMA+CIHxQGY8/rnsgAZMAmQIQ+IYXOfmEe6PVTQW8kH6p8so6VLltL4CXrCSgBUAwEzIJnB2mXLjfmsTFV5swFf7sMF/e3MhwvgYZkgU/xGezeXIYGRastcJiKAJQKwAYgHKB4Yf9LuoZ1a/VtL8oh66CkylhdhcEb7VgMEDIormx1+B0N8zMB2oDwEBgDs9ATFbQePa+BfRua1lNuSM2Ielc+svQP1dZAr4OjRj8Yzpc4WaIF0TQTFSxZ72f7xOVl7YDVyMD8lyxQ93yJ4BlAaAQJZRawN9FpL7heMChjg8MMRlIjjONvrGFse1hDjT0Ajo+7GfQMAe//MJISEWmHjBeM2MZpVD1z11016g2VRoBEeJGFiXDa9N4CaVlcPRsnfQbNYYURd9U1aSP/pmU0bYJi0FZclAswGMivmH5LuFkxxo642zLq3N7wQgOLMzLVTLDTG9MRNWgjgNdaxWH8phklfuFyJ2C1j2uO0hvk80sd4rvyGXvhSZTkbCM8ygwKIe+CJbTMD4RNEB5xPrfA+ETrikLtxe+NlinkOAEoa4zhDwdpXwK6eWoeV2/2+DB5DOYIUVLQXmF+6yUn5LZRxbwEL7jsw+pc+Jad5OMCk64GuWUJiEyY1gOukBc7lQaDC3+0xdujLs3yN5T3Q+KuvLbhH21/bsg0CzOqWSdfAK9YXawAL+vz6NBxoqNmydLw4yOEEMFbGLcslmdY87AFsEts6DdZZIEsCkxrk8/oAQDWbIrJWslZrgmtdBzQpqLwNc5RB8XKOVoZcuw9lhgODsQ+rvIsvFl8P+9k2C/rhSvmzAgwPg+fuWJp78aRJ6+wr/Ni+7VN5UFpLbQyZLfItmLP5tZcbbP2AUmdzvCY1U/G7sV5W69j2bB/gaR4NQfF2Gz2Sb4ag+EharbinBopnUbGgbxkdtsxgVMKA0QHON0OBzVSA4u70B/YL3tNmwHwj42UoQHGzCWo6NOIaWdRwwNNmLXcXahsB3FNueGKbxLYCc16cYItE878jc77coMT3lqB4fH8bUzwusLL0FDqlsewMkDJb/CUveQntueee9MpXvlLa6Kc//SnNmzdPtKL33W8/euKJx2naMVMFxD1s8mRad911JIHmhedfQL/4xS9oxqzZtP7669GjjzxKDAbycyZMnCAL6W9+8xs69thptOkmm9IRU44ShhiD5CxPsueee4kzyD+LFi2kk+fMoRe9+EUEUPx3995LH91vH5GI4HKwU3TNNVfTN77xdVqwYAGdddYnRU+aDT9rJk89+ih6zWavEdYrnAZ+NoPiJ8+ZTeeff5HodvuPyacwU/xDH9pepE6i8/M///PftMvOO9KOO+4kGsurP2910Ri//vpriZNtHnfciS49k8b9ctEBP+Lww2jSpI1FNgaoOD+bQfEZM0+i+fMvpXVZq3w5SRLTHXfYnnbaeVf62IEH0RprriEa49de9y3iZJsnnjST1jYw/7prv0WHHvQxkT5hGRH+YRmNo488gqYee5xLwLAMyb577UGHTj6ctt9hRwHGWTN88iEH05Zbb00fO/hQ6WsGxM/7/9l702DNsqs68L7K915mVk41SqpJqiqpJIQIY2i1w9Cm3Y5weyDc7gBsDGgAo8YDk0BIZjCDZCFkGSQhBmGDw93RYDoMjW2gDd3BH0Ob7mgH2AySDGhENQ85VGbl8PLl0LH32mufdc499/vue/mqKkt8T1HK977v3nPPPcM++6y9ztof/OBw/PhTw3t/+EeGQ4cOeZlzQHEbD8Z2fvf3v3M4/tRTw4/8+E94+5oMx1u+5ZuGD/6zfz7cd999Xt6pUyeHb/6Grx/e/JZvC+kNBDJMt/qee17qCT65Ef75n/tXw/e/4+3De37ovcNf+st/xfvSThq89S1vHv7+13/j8Df/1lf4ZwZif9M32Pg859eapIw5z8aoN13wr33T1zlI3/6Y3rzdZ+3/9ne80+t89uzZ4Yff997h9373d4Yf/eBPJDhs1xrr/g1v/OqRFI2B1Q8++GDFOOf13/wt3+p11x8DxX/jN359+CfCULf3ev1XfPlgzPJvevO3OEvb5FIM2Db9/q/7u39/+OCP/cjwCz//c8OP/9OfGl792Z89fOpTnxx+7AMfGH7/93/XGdsqn/KzP/PTrrP+LyIZawuKv+3bv2P4byIQZXX7zf/wfw/v+L7vdbmYu+66O6tLUNyStX7lV73eP1+7Ovj8s7b7vre/Y/iKr/jK4cCBA8PJkyeGn//5n/M5+Z3f+V3+2U5+dgTITu7qVqD4ZJvPAJXn9sFO+nXWtStQPJtp3uavgNHKzPS13ksqfpauSfQ/DHgwQHzbgYYAGC6FXIoxyC0xnH1vjOQAcSiL4Ew7StQp6CiAAoEcUrucmStJDq0exkg38C6B3FggC3strFawDCH/EEB2IAnp/8XJKgWPyeBNUIngtieMBLvWW0oSAqrfClA0jspL4jV2lG8MXXoiQFY4WlXySB5bd+argJ81Y486tQHImIElE1v8xOIT1gkyAbJgo8n+zWubTW4B1gONaeRP9D4w593i45UbP38KFE8CuyTR9FIkmKD3Oige7+nXhEyN3eO+b+u/JujU6m637FNWH94cQX/63RwfeDWctEC/BDCs4FYmACyn/VBXNA3GCk5AoCyUouNpZAclYMOgUBuIicLdJ/K9i5etyfTQRvgPgDjkNzbBEGciTSaKJDM72xlzgYBXFexMsCrew/+OZztGFvMnQPCCFan0TxgkAWm4n+F8JuioexL/bCYonp1AwLMBxamH7+Mq5J9MLsL17qOj8tlsC2fJgqWd7UtgUEHxkIvxcp0RHmzxK1c830sCvKGDXchPAWR6n21437LvnNVPKRtEyzjIahklPVJCdYkZoPhcQFxm/tIlHI8VeI2Bt8Zu6LMFN0fQKQJPCFhcKieU/CTTZc9zwSSlJvNlvzur3JIFy6kOSqLYCCUrn2OzvAjWIyDSmKw9e6f20uqr++2y1ta2MddvCdRiHhdQOY5PR5txJhW7UzV4lhP2WGLjbHcwzyOPQIwZfob5hvFsPwxQp92KcYQpV6SVXDrMTyhg3R3P02izJaNjkU9JXwV90AFvpex5fpH28HjN0qruBBQva37UWAdUBCnUp1jcJHVoRZnndb9Pl1KxuyXQo3fUdr0arSW8UyHiYd/rQhaEguTCGlnXeGv9Ek1waQWKLzWtO7pgBYrvqLn6F1NTnEzxFjxNYyDs77akZYC1XU9HiOXbvz1QWZ/fOpTtc/R7fFc2iqO39fUEEVpziHRTQpA8nWU1xLIRUNB+qv6VPYmFRK9VEJ4SMzyerED5cwGKs1/sXwOxTV/8137t1xwYNFD0C7/wC4ev+ZqvcQY4s0sbePqBH/7A8H/+6q/mdX/1i794+NZvfctwx513evsef+r48L73/tDwK7/y74b77r9/MKmOrQtbwxu/+o3DG97w1b7R/uZv/Ibh13/93y8cwTfddNPw3ve9f/grf/WLh//rV391eNe7vn/4+Mc/Nrz61a8evvnN3zL8qT/1ucO3vPmbPSGgya/82T/7BcOb3vS3h4cefNDLNSmS973PNLIPDj/wA+8afvzHftQ/v/nmm11q46/9tb/uf5um+Q/90HsGS7ZpP1/wBV/oiQjvuxdArv38x//4/w1vf/v3Dv/v//Ob/rcBuAaQftXrXjfcc/dL8zqOyf/02781vPGNr/NggP18yZd86fCBH/3R4cCBgy5TYWx71OWW4YP/9CeGv/4//I/un7l0xfd8t2tO248lebQkoa97/RucDcwRbmPG2PDveuc7hg9/6EN+7X/12tcO73jnu4Y//9/9hWp8/8av/3u/7jf/QynzG9/85uFvv+nrvG0MaLVEj6Zn/RP/7KeGB175Ki/P2Njf813f6b8bSPsPv+d7hze88WscDP03v/C/V333uX/6Tw9f+jf+5vDVX/O1fq2B3B94/3sX9m/vSwPqf/Kf/4vhvvvudwbjv/nXvzD84Hvene/4ms/5nOFt3/6dw5d86ZdlIMXKefzxx4Z3vuPtgwHpxp62Oliw4H/6ur87/Nd/5s9M6ls/9NCDw/f/o3f4c3iflf3d3/t9Hsywn1/6xX87fP3f+zvDyRMn/O83f+u3uX75hfPnvS3+dbSF9ZUlBn344YdmX//T/9u/8n6zH0tW+s63f+/wq7/y7/xve9ev+zt/b/jK17/B56MB7aYl/7/+L/+zv5/V8zv+4XcPv/yL/3b4jre91YMcP/i+9w8/9J73ZP9YnewZr33tazvv8ZbhH3z7dw7/5D3vHj7w/vdhPN5yi499a7vf/q3fGt7wVV8xmFyNj+Ev/bLhR378g8PNx272Dcv/8cu/NLzr+//R8OEPY/y95jWfM3ztm940fPmX/60qP0E6vnNGw4wd2/XMFJ/PoB55o3Na59quWYHiO26/ORsxX6ufD6Z4sDL9+QlOl1dMX0o2TVevFn1WA20MFHed20sGQlyGhriD4pBUgUxHcI1CdgUgvDBnk91piRXxXUmaiPp4XUI72n2wYKsbMJYg6ggUp0sXesahOc3ytDOZOE5jKwQlVerE3sXey0GQ0E1FXXB8Pjf/UTiBcTJhR2BuA5QQEDVflJtksusq3zbA3gRmkvkb8jQBXlg1Ui/d2cQFGKG+qNa5BD2KDIqVgWBCAZE5XuyzDDbMIMBom3f9fkG6WmC+rSfHVcUUp4wLaPIZIK8mrkrzqERKh+Wmewz62d6ecW0GVQKIB/hcywTk+MVITraknshkXb39OR+j/gqWo4Ty/wluEFyPIIxeZ/Vh8lNcFvMh2LEAvyCRwgSNCYqnTngAXHKqgGNlDG5LUKZifqMXvAh/dvSKmB+rW44zsUkK0HBOQZZFAf769/mgeLSWgOK0Nx5scDmlAF09nwB+Lwlo6xPLHDMKEDLhIU90kH2JYB/Kgpb/GBTHtCtJkCl1wb7yBJrB9nUQ0uxcsomLdjt9C7J2ozdE/7qWXOwtdjPcq3qqzVoxJXqS149tTc4Djv88UEBpGwtSRODiUgQYZC3yPBeXLNBwxXNfmCQNTjFdqU61OBIQYw9Mck6uGrRX++V7dLY5plgwqnVtLQFQjLj+CTCXGWOehJCmyieHfSx/I+iKMcfkuBFsSnJgBD1brRNdoySAx+Cj2bJ6DNu6K2z4WBcQeEQd/Pp9+4aNDUtALaC4nDAp4HiGSxeOksr/7wxAfu9B3Yk2XdTeC5nWHcImK7sbUDzrkYXkWRkfNCR0zZo2clEXGO+xtjk2BaqebDOOtSVbjYTo1XnK59QAfve9GqB78t07160Sbe50pCy+fgWK70F7tqB40d+iA1Rm1BTrYZFxWQR8E5huwW0tbxEwrt8xAm80xmkbgIXHys8joxHht7LIVnbD1xwx1abmd+0Gqu0O1q/XbspMnwLFCaZfC1O8rRPLhHM77ltLmGj/HT582JMlYQNrTmVxLMxMGqP7wvkLDs5tbmzmZs3bJHrA3uvMM2f8b0v2587esDacPHVqeOu3fasD6cZC75ldM/Tvf+97HVT/0i/7G16ibeCNDaxJ/MjkGk2F3GSidG7AyjIux9F4s4JGnd+t7SxRob3X0aNHAbQukE+B89CG9cu8wkZBE2XQGRqGM2dOu+N+9OhNOG5uLXwDWHL6Y3UxORW7BpIr/dHvdT99GnU/diy1Oq0s+4yAcMuE2AMTs+Mi2jeY+472IGM2nz93DuNy08blvJ/d3jev9P5VvQ0K+8nu6PUnv7cEZBbQmPuTbSrHWefei+tEF5GmwACmK5eH06dt/Nkcnxp//c3Dzp5frr6uQfEFTri+79Q83W2bzLpvBYrPaia96IUHipf1rtUZdyDI/R3IphAQ74HiZD0yx4qDqpFM061B6HYX8BeMXrJxM7GkH03HukUfjesxwYyyF8MqTVw1zA42m8F65WJe1vOiA+vX6+IhyTAzQdXamgP9dhm1ecEeFVBcdKzd91JGOVfgYHIHb3c0rrx+kfSMc70w7QvjkEB5+pLmv8Ya7rrDVwdn0+PIO95a9eHLceloxbjO2f0dH4jHqNO/zXYIxnwUSJBk0YRZ5PdXAQCRxMh3C/CD/qU9J3PsxKmCIhGCTsW4kPFBNr2w0HWVsEcQIPJ/JVEemfj8vtaLLz5stTfR4RUnBHp7FYLipU+Lj+dLZ3Nq0z4jgMWTBcSGGKjBOATjk+CdMsRNYsfAVQXGyRSn/IEmaIwVPQFDrRcwfTLe6zwF0QU5JxLi9wJC/5/BFznxW9oi2LKRBJZ7G3wfSSQJEM7SFMebFFtRpDgAiIMRrqA491uUrKFkiwdEGGgIuQlv4yqxocgsUX+auteR4Jble0AxTtnQLtk7so+sz24waRsPzhW5otTyT6ATcztirzUjm2/fOV3dzt2dAuKtOZ20BXHKog+RFt+P+xg9TYNxViRTCHKXXBcAxw0M98TPHry1frXgA9o397RNsEzloHJexXDheFfwm3ONNqbMgXLqY5nflkFJwxio4d1h0GMeKRiukjgFf7DrdP/f9sEyjMG+L3MspMcE36ANYV1w2mTfsLlpOvcFFE/5FGGt47V2NqqWnUS8bkHxFjBugpvsl2Xjo9ip8WwaAeMLQfEO21y7opJPKad6Rk8VfymDEnFRFw6fANcqYL12oPHXBHC+AsUXeVg7/24Fiu+8zUZ3tPIpk5nqFzyr5xxzoSqGH0c79dpnBRR3T3gqglkSZigozs0aQXEubGroeuD8FCg+BZq3bUKmiYLiLaNe248LKfxqbJ4UxORz7TOy3/Ue7UKWq3WtF2oyZrAZbkHxcqKPTIZg1wgoTmOoBpOg+Pd893cNb/m2t7oW+JTx/amf/EnXOCcoPiovgOKp+8tzy4pmpwVopfEOtZXPz3IMxYZsAmxeBIpX4zCelU/rAlT8ls8s9ZsCxXdrAnbmyuz2Kbu7b2Ld3V1h1/Fdz2UfPFugOOwH3+S5eaMVKL7LQb0CxXfccC88UBwboAS5gtVNHwNgtwHi2368/+LFrWSKQ+fbjqQDPHfd8dCuBqYIiQkCGUpOT+A4ADUeRQ/CL4LrnoDO/Basa05OCOYqAfz0uaqAMQGjWqZEAVYre+QPKetMjq4TAO+C4qH7TMZigpECJFR7vsanze/keWRIJkgjDOgWFGdz0MezfjSNYbaXtxxZ5gxMTNRh0QZdfXFN+N76g3wfJVPoZ1MTimOFwHTrx8KXg4dG/7tNPF/VX5jdpd9rCZisFxov9xoKToMEDu12l/OR05w2tlW+RP3snh9t5RZwrQ5WZFDBNfFr1r6VVRLLAuw0CR6XEhIZnJwLASAj6SI0fimHYJIJ0KVed21q5i5y9jglUzzRbtEx7vnRCQCGHIj/HbJCCpCjP/XAAu1B+KoNoG6f6rNzHAgoXgHjlMEwQLz1uTv+uvcRAyxpm9D/Dp56okUwuGljYNsKA7iw1SOpZYDylE5Jlni8IsGjBECjPLdvMa5ob+kbEfQnCOm67ymTAulIzIdapgKPhPfWJVHI/gX2dDwjr8Urm+OLu82goY9g4Cg6GS+A9YNJeI0hftl117294l9j8lMv3NYfl/Kyf10yxZJwWqDVwPDCLFd74h5p9L/rhYdRbfMTVKe7OvbCy6DeeORXaLGOnP/S7AA3EeRRjek2IDYXFO/azqabe7Ze7wOBi6RAynQVuRSunW43nCmO5K/4ryTqzDLj/XYKiut87a0d1yUonnZnCblnhn+9o/efAsXFDmkbZttNkfvaBp9Z37xtzvXViUmRr5l4l5V8ypQHtbvPV6D47tqtuqsFxZUpPgX6to/tgeIEZdWgsuweYM4y1VnvAdGjeR2OUzLFfUGC5zZe0OHNufOQCZ/i6KwcP+q1QQtW90BpN3gNU3DRYtV7Z4LcLbDeRoTngOLws8aM6DZQoW2qz+F10DEsDCYu+LiWrJqdgeI/+J5/PPyD7/gOl1mYArV/+Rd/yR2iRaB4C0rDOQpHsmfEE7TP0GX1/Aool/snN5gLmOKoi2hQ6ohcgeKT1muOI74Hpu95L+JaNis7rfwKFO+32DLmyk7bef4m4XkY5TOc2r1vj5kt2GHiVA5/I1GyqNSePzKzFqPLXnCguLwBgUkk1YyEbyGJAlAcicvIwDOIj+xGggqFKW4jG2BSHQjjAzmeYdUSOHK9V4BNCooXPwM6zLXOaXgVQAiH4SoAsgSH5NSaAR3undhzOiQB9SeTARh+kft0Acq6PyWJEMFsv5yyFV6NhvnqnqYk1Ux/zn8pMhuZgFGAF/XzWC6YlAD31ZccgeLi86pPXft74Y91Bn4LzvSIGO3cI5t5NCfb8snWVKC+A2iTnbsIFOf7KPDsHqf4tICfhHnPE00dkIsgtl3vEgfcB+iJyZ6GuT5T3o99VMZOzTDX4EVbZ44bjvseKK7vBo3pkBsJkFtlOAiIr+/bQNK9uHbfDWAi27Vs83IaA0aX448gOE80gF0d4Divy/0N5rnNPdoEMswRkMB3YEBD/kXBb99/RT0ReAr5hmBlh3h2PboWguIAZrUOCYoH8JoBvTiJQFkN1m8hSzz3OgG4kkmfIHiA8CGnQgQbgKyBoyUZZGH4W9tYnzJRebNvmXjfYmd6O9yxV7ljPzOk8u2Q6zwvpX2C3JUnEzlOgr3vksUOdN0AACAASURBVDNg8BsA7muD/R0JSw0MN5lNZ/nHZwaIuw68B0EgUcLTS5qoluPSwHW3F52EwWrLKX2UJ5kaLMDKY3CUAa5lfhLnbhvA8+eGH5ZANWrZ3avTxkxhMfq5rhu9fTxPmeQcCQkxJuImM9wCNhuW/JU5CcKWZMAwTiDBFu/Os5rjV7Ul7/SeXsBiNz4lLd1SUvwM/7rM3V2ent3BM8IR6+MrcNKmvxut60uuDVu10+GwAsV3N3+m7lqB4nvQnj1QPLc5YfHcmdyhNhOv92g4Ezx0NhBccFpjNQcQ13qOQHF41C0P2C2BXcuIqG4+7PcS4YfzraA+n8dr+N2ijYK2XRvxHUWdr14t+pGSpIjOZLxSOn69TSDbU8tu27JdMHvDqHXiaWAJiFf/BqvLW7s1tL2opRyB9ef0XK/qPrliUfk5IPBLtz5a187CMAWKTy4wC0HxcBbTiZAlo1o9+H78EP9qXdzJ6sin7NYE7NhR3u2DdnHfThfWXTziurjlueyDFSje7/Jlm5vrYqDsVSVmOMHPW3usQPHs5XmbPyIWY3kD3k8QCAw7JNO0fwmEF0DcgIdLDjaY3jbAdLB8/ORg7AaNmWcAGIFJLFCUVYrj/b7WQaKOgK0BfgaAJSgubOf2tJyvc6LFnP6BU9WNYQtJEYK0tnGnD9euGwTEKzmLSIZIIET9P4Li/k6u390AsEEOqPTSR1IY9WbX60+gdWmizUIs0ISNqbtuAYmQ2mC9WwIHPZ9S9/hEfPgyPtDH9PVan5GszpQdaRCQ3p5Ay2JQJr0bBjlIpZCghNVSmeIpZ2NoomgP06fXE5L+rqTIVkxlgHqVVnDMMrabkmOSrEP5HPrgMg7Ul+b4UgBMfWuAXpClKf5zYHoEVeNfB6D2mYxGoPzxzg74Ezy27x00xp6qsMQhnWJAlrHNPblmAM32uYPiwZbFfIrTkv4waj+L7EhKWoAMA7mKckoEYDKuT+DcccoIbjWJax10DhmSAghPgOJxnbfbDKY4xnIA+5TTUcBaTr0Upjivhw2lXjtPDbj9cQZ+SKew7Th23LaxvaBXXv5GO2FelWSdAN4RmCAI6Xk7ncFvNiz0lGWgFEy8tmwIOKj8ZQmAueTStfyU3LGu/DjLF28l+fJEUQQS42+C4DZOcBopAO/Ltjbhd89r4Xri8Vn0H+4Jlvga8lMAIC+nAnR/bTbfyshTCqEXXgVgxfZZvziRL+abz92rQ65/nEMlwfS4kUfgqQY1oo24dqKuOL2hraz2pQW52328rk89G87vy3WQXvLZG3gOA2YYq5inZj/WTVM8pFRuWCv2RNsY6/TuBtsU0PycM8UXsbHl1WYTLWa3Rzi8izaBOn6iLhU+oU3fw+eEHIh50vTVjP1AMUddlCaGbuAVOx0Ka8Pwxp/dGD7yu1eGE3etD4+8jaf4d1rQ6nq2wAoU34Ox0Eu0mQ0sTslOQHEzlsoUZ6IgBZyxlo2TbVYR3KhIDzyeBs3hsPXeASzx8lw64bzWnqPyMT1QXI8h21HFCjxudMh7i1qPIaQLmjr7yiDi5pEgO9tu6nodGgrM8z4ulO3mYtRuNMyJ14ZxTPaPGTIBtp8HUHw8DUoSoDyOWEZEHm2DwVdjz/viZWcC8FUJOWfCOQ5wmwC9xlvpGLhzVFYfLn9VFN45NytQfA8s3vVTxPUNincYR0DKfLPkUydPx/Ha5+aNFgO39SZjWW8/byDwsoo9G9/PcIJ31B7LNgA7GQ57DoovYK/toG3nANSF/YWCW4ZS/XdpNC1bfZw5z8RpuHheHF9XMDtZkVevukQKgXHKpvBvA8nJwAPQcEkkeq86UIFyIQ1gvyewFSztZI8H29o203YtfSmwYPchwZ1rXRedU/vO/a4ASCCvIgnCeOQ7GpbyBA5exFHvXpv74knQTgFuW0MVowy55wTiyTwnqCWsbQCA0H92364zZgkEK1PU5VPcVuJ++ym64OGPKntd2O/W8gRovP3jXgeBU9c87LHXB4OCagbOEG5+dJyoDzQGxRXUKnVmcZOgeAQeGMDg9S3go0xqu0blbHT/gPehxnW0vyTF0/nVBfyDKYo+g7eWTPHoS0+26gGgYdgIv76Vu0lGPRtY6uV9Gv3sa6PoCSe7VPYHbduBOR2guNgQArQOdLvcRmF+A7QycNykU2r5FNQHQLszzCNZZ2Ho08cNLzSB5BJkw3gjKI6xizFMgLzYBGh3EyivpWvIEqfdIFGqxxQnw933au3QHYFECBJ5W6oNZD1DzoQAKscG5zEnCepFkBJANcBBMtjpn2Mk23vCFqI9/O9IPEy76+M5GProW2XKC8PWgVEDKovmfc4XH0j5fyH/gjMo7ZyiPWIegtGkn/uBguL2+IVruIydsLHoD7LBIyFzxaoXaS6X8gpg3IO2BMnjVFPIqeTczzwJcULnymUkEGaiZFk3nIEe0l8IEAGA9rJiHUNgATsyTY5pa5XNKetg1zCPxNHcg/easl3zW0KeP4vBtWSul7Wotb20IQRBFWdon69A9agebUDPxxpBcSQOVfkgtycJikOaKYNslGDKUx0I8Oz2p+fnvOBB8TmNIX44CQc9Fnr6GFJmLzCCuGZMVM7XhowIp6CpXMIcS/qwt2+QW6ZIjd1ninGz+97ws+sAxe/eGB556+7H0pxm/5NwzQoU34NeJih+7wPnh3d/0SeqI6JafAumcqGi8ea1NO4K2io4XBjd48rzOv1Xn+PzmhphVaRckjj5KhfsBz1yHUwjlmfPUFCcn/O4MIH8dG7VMSe7IzOEcyOyGAWoFi9hgvNzMtgV+Gb7KiiuLaeAOtttavHWgAPv02u19pXx1eOlcrQM18ixr1j500hWkcoCpqfOnurn0dHrGVsFrqeAnfY+MfhlcVHoOTa1TWIv1HJnoHix8ywzPvHxF4GfTpljUFwc4GZ8+7VzzqqNNg7jebYTrGoPTMyuivhMXx4TRi5Dbb7yxg5btGrLltXTLaufrDgd9woU3wkgvrhX07Fb9n5LB/D80bMjEHhZveI4+YzLZh1bbNtjgqsx53G4pmmWXnmz22NuEy/tK6nXnGuXvi1brSkMBlTunh5t2i5zNm4AxcfP040Kfm8ajZuZ0aYGAFN16oq35t6Hc7Qwtbk5gi9joDSOl1tSbAPB7Tj69sWLw8Xti8P2RdMON1AC4DWZ4uq/GUhoYAFhGEo9ENwK3DnBcmCOAH8MeLh0GZqvkE9BnhMH1RMwBHDHpJ0OVsQyB4BRg9QCAgfiy3LUv2T9k6Ur+rW2fhoIQHAZS2X4BOHXaDMnUBbzmvISABYxntjW1ZhppTsCJCYYnaOgWc/tTwdwYpwoUOLAT7DkrT09mACHuIzp6BBKVzgYuQ99kaPPHi5savXfu2NdTg3kg6StHARsWPXuvyYDudSRMgb04dlv3BO0muIpdyMsS69vMMxp00h8cLBH39WvBWEjQaWoewKp4U/a3xnEWV/3MUrw1+NPfGeVbmlOCYxA/wDhk/XftqW0I+cUxyO6Fb2mMik3mDxKaIpbe1myRgDilmTTAHNqhwPcQrmQXal1xQu7mKc9EnxUFrudHrFggQPeAYhLkIw62gwyABzHdegrm3MA9HFipIBsDorHSWLaCJVoGJl6AWzzu2SJFzCfIGkm2owEw+X0RbGZ3N+xTYvcC5L7jsBIO60SGuKj9grUiXONLNy0lwEmYpzQibLfC0NSVyXdrVQB1Hh5uvp6IjbHLBtotOxIqRNreOJqyhSP8ZjDspwfKgErCax4kDNZ+iF1YjrgzFWRWu+QTfGTTM4Ql/sCXM9XiRMK5fRF5KQQ5nPaGAteXAZozrFv5XANo+1nT/CElI4Hu97Z6SHNBbs2trnZmzLmbRxP+VIZXGtdBt7f2BicDsFJg1zrZAzY97QWqF7J2wEThD0txrLUK77LsR/l298k/DEpLJnyZZ7GCSjFBuKkOPuLI23S05L3L74SAm6lDJTCvXIFAKuBEL+oshtTnxfzWl3e94nR5x0PbmSi5h2tKKS9djhpgeODMg2+EBern6CVVBxmXFFp4dotxheVbei0ShifyW2AOlKdi1jiChSf7pndfLMCxXfTas09Cor/wJ/7eBrdXtHqILSgeAt8txGtauJK9LI9/skFo14I8ZeCujmlw3LYYqoANhdkdWZZhjrl6pjrhoqsD3V83FZINLp9p7ndwWe2DpfVWdkyCuDrPcpIqY1o6PLJBlTbsXXstY9GmMFoqQDLhm2QTkXIn4ANFY5wAsCRUZ4SKWEcsSGB4c066T1tQy4DxZcwuukY5WYzVqJ8/yyf1rtY8Wocz2Balut9i1becQpoR4P211L53CEQ3xRMLkOymC25Zu5AXV33rLaAMqG8x64RFJzV6zsBxbuSWSGT0HPIFrbW8toVIOBam335s3b6hLm2fu517frYq894zRx5qzt9jdqqzwmyTTxh7ntWwO411ba9mcDG+PPwFqovMLbKuFgE/veOqFaghMwLfM6JW0/gMTBYry/JKmw2hwSWsDbG+hBraH1P6krEu9r1AKXMH6JWuDHFXTrFEmxevDhsXdzy7wgeARS/jI23M6khowJN1yvYjDvYJk3qUiZ4lq9K7hcZiESWMhl8ccTdAUvkeimgADfvsXTlkfLoQUoUyEk0nzfRLpUsR/iHBFid6WnSKmsGjoCdaPfaZwbWVz4gW48vyPINVNb6BuiqxA4yjFWOpfVpe2CK+nPhVCWTkJvv9E3JQuWR92DzKWjLewi8278GRhrzz/tXk0oKm5P+HHtW/Xq4SWVwQr4ATG2CnAST7VqCfwneR3vybyYWNHBVPZ4ExdeREJLj0toUgCz6joCXt2fo0FuFrC4bG+uQ7yAgywBN1EHblD5nCRSgNlqm+mTazgxIeN0umeRQ7b+N+pXrZAQJ1Ci1QDXZrFY28D8CywiCQFccp1MBiK97Qjz7rz71ujZsbGzmvPV+iWBV+txtgLAJ0KWPPgxuN7JdAxiHZAjYuA5oupQF+gs5DGAXfAx6PQHaY0yue1+CkRsM+AAv82Tn1NpU+S/whlFXgPZgcUPmqezdDHgtDHf1s1LaJQINGUDR5ILZhwGOyThDNxHgjv2MkKXqPVcAlOHX16vGMp+lrHe5iiwCtQliR0CH466Mz8W+hNvHOJWCdiQwWLcr11qy5+1vGxsedM3EmQi6on+gHw7QHHukTKxpoLgn3LR5FS9X7YHqwIcNEQ8E5ekemTNhI3KPHQlvrW7Wxxx3LhEWST7d3sHo5TTt4Ri0sViay+kTrM2WGBnBKLWl/qZqm4J8xVMK3m4RCE95rhjPsK2xbkrQtPQpgG6XCSueQFknBUxnsFmDMgyeqb3HGo2gNYNu1icWhMM8jsSdEtCBzRTAl+M8xmLlkNWuRLQ5APHEeWCsMMczyDqtxd32Xa5p/stMDe/OXhxD3+zZElrKDHwA68XSkqLGUueJe0bvvIA0OMXoHpFAlr/paN2b6ttl77oCxSdbbldfrEDxXTVbfRM1xckUh49Xr7ZppAQUVYOv4G77OQ2tOtfqOC4CxatFpQFotI72uy3ALfObG6EK/G2isay7bnR4PevcvhOd/9nAQKef1FliGykoXhy6IjGDxZE6ZKXQqf5pH6vtPnp+GOv+kCraZxEgLHrdAoqrnp2Xn5HjAo5zfcrFIdkyYyeorPBitieO8lQGv7kGGyrUJ8ENjXRW17urUzVDjp8Zi1kZa3sAissCCkzH6r8CxffA7D3/RTSsp2sFxZdtqfKFZ4PiRSZFG6sFE+cxi8fBpl4HXIs9fbY7dG7d5l7XrrFz2qMH1l7Le8+pw3T500xrvWfJNuIaqv/sgeKLKqX9W8Z+R3w15xk1e1lqmfj9jR7atV3TebeCVZQySjAPdzpY5bIo29AS37poTHFqim8PW1sGkkMrnEAiGHGXM/DNI/AJ3PDYOX0Qsu5E0sOYn/Zjm3sG7lP3NT731TXWYtvE24YbPgHbsGyqycwGeImyy1ocPgVPm0WbabupH2dlEMy1drHrCqtWkpHHpljBT5RT2ooa5fRh6C/YVZTcILDbgrHcJKrPrBvH1q8lAOyMfWHI8/MeEEAQ11n7IWVodVWiR0qDSH+gGwooUdt9MC9tzKgcBvobOsZsT/3byiMDm3IZVgYYuTFe7ERBk8zOZXSiv1mnap8RIJOPCWc27ks5Cx43yBMJ8iLKGq3AzGD9U8u8B4oTMMUphJ2B4mzbrAp18wWwwnii1ANAKWr92rtDDgVscGdzhmxKguIuZYCxbN/xHvZL7h06fqzaItoYWngGlSA7gnHooHicMjHQnH1cgNACijuotgE2O+QY1qGTbn8HgIjAW2H1aztV9riyq3paBnYPYHjIulDjXIJKlb8S7asyKYWpXpj1gcqFmYr5EXaPQGjOYXsHAoouGu6dKicN8Hc7txatOT52BNTLHUpzOgk2oSkpIz8BxMGUlbjAlD/IAJxcr3tSjgOsPQjCeiAkpHXI/M7giQVlLTgboHi7t0fgDv1WSPR9HILrlr1pni4J+1yvz0XqiqA0g4NV/oIA79lyCnSnzYlob3XSfYLMpCdirD65Dmkfml32NQjjzO1oAPaamFmDmahXjKdYfJg80+ekcKzRckJKS/A+OjReVgONPn5gqDLADaa4BbSAASAYZ6dVPGQymN54oLwJGbOe075fz3eD76JEguz9HIMl/8FovuhpO/lyMdGmx4Du13rk1xMI0bVl2STOAbZDUHwB7lCt/4vwiZ2C5b13ad55cs85+7q14Q3/ct9KU3zuuJlx3QoUn9FIyy5pQfFFG+XKwLdHRMnIENCZz1ZwuXX6p0DxHiDdvouCvATFW4Z3e4862Lopao1etbg2noYC03NAEG5g2rZVYJqbqFK2MAPEca42U51NDL/XvtJ20vaA0yxHr6pVqLoSTl1EbtOtI9ObetctA1zZ0by/LvY5Z4q3TnEuTzTk7kTGu9Jx0CDREmC89PHegeKoBqLmK1B8mUV74XxfMcXbzcyM15gNhGtZ1wCK9wDwFShed9Sc9cBn8wyWdlvW9QWKzxigz+oly0DxXr+0YMRM9lC1ycJErZjjYZWxqQy7PyGNAu3YUmAXZKekQ4CHyg6vwBG7LtjaDggF+GMAt8ulOCi+PVzcuuhsT/ORLl26OFy8eBGyKGELIF8SR9sD9AKjO45bB7BJgNs38QEUg+3HE3TM2WLscgBCFas6jqFrubbZLjIkUVY0D8Bd/pQgO4PthVXa2WQGMzBBcpGPqGRdyILPJZbyE5EYr+l7tHM5HUCQVUGXCjwKdiCOnRfQrwu8KFOR4DxlPHh8m76g+N8ckdzO94Btgh/2OilrQOA56uXjOnzdnh1jX7Is9bW9+UImhsCyJ0GNsWNj0saEgSoMUCgo7p8x8WYEYKyNDPDNAEMDMDFoQrAG85K4kcgNkMwT45SgTSbAjD5moMB9XZFo0bZQn51Siwqgt/45wdKqT6Rv9dSEP8clbyh7EgC5gKj79++PxJmQxnFgPFnYmHMGlDkbO3TEXc9a9YDpT6YjT6C0gE76zhwvaSeSlR1gqDN8wRjPsWUAqTBNTaedWs0pp+IgeWhtB5Ccc5p92a6TDSgOY1xkXUpdNQlonGgRm5zBKTJwva1MZgbyRQTos+n1XkwUQngxeuIegpycpwmKo7HzdXQNmLFO0hKOKTtiIStQfOwdoioR4MvbyhpYuaDs48vGrKaFiaCZnRBwuxbtbkkwQwLFTw/4SYGSKNMB8wjKWuA1Nd3JRJeAowfdbkDy5IRvOycWOZ90/uhaw7WDNkXnH04HQL9fWeKxkAXuDGs6AsUNuGYOqADKc42RfXq2WBikmrSFvxwEj8Cl2t4ExYM1zbpymJRAK/TonZVOLEDGEnBwBnwx9vJQA14uhreS1vg7cAHXGI/kvXYx7U2RYgIoPlqLl+yTx/uGOnH4aErE/OutbXptsVt4N86bAo6XYHodYOA0ngDFR8d4a6Je1mHOPm4GuQ5rGQtbTC1ZeJ1gOiOLUAVYlhihudfOeTcp6/UrUHyG9Z9/yQoUn99Wk1fOYYpXBlvA7+5iII5r31jhU4ICCopPgdRTQIMCC37MNxysXDz0mHNsIuweMsh74DYB7EV114V4N12gIDV/V7C+BUz0ee13vYBDW34Lvmudx6B4rXdVWA0FFK+x85JVnVsSgjcIbJfjzuEWjo8bKgjdi77rZ9fAFO8uXCxbQfFguKfL0DrmCwz/7kBx1mxi8WPdVqD4bqbbZ+Q94y3PPIBvjs8GkZ7CFK8c/KY1V6B43SDz+NMzmSKj01GwoHv1MweY36tn7X05U6B470kT1yoDCbuQ6qcAETWQgDFfyiTztXQN2G7YmNegw5jJVx4K1g+PZJf6JMjaHAF2wurVIQEI3+C7pIFJn2w7+E1w3ABtJNUEWE6mON/DnmGgrUslhJQK9X4NPKS2ajhvCe6UTXbZdOcJvWBO59IaySvJzPTAfTB0qfVaVkId6oCCcnX0jX58IqcXlYVtbWnvQaYd2b3UFfaZpAkYBQBRnywZoBwrDRhN4EQT7ek4apM1KshCjVgFyLOdFRSHA55+syfcBgpSyZu0vqT6lA60SlI6+t0tiLsoqNf6+/m8gKIJulDL1wFwguIhb2gAC/x/Y3EiuAJ2KLTn/VUlkLAZoDiZyCMGd7Dn1SclQKPv5kBSPJPt7e8jJxScbWlSLZkIr5iDbJc82RgBH/Efu/6i+K5V20pdSjuGhxw64GBnUm8aUJiB4gl4m7SBMTldTxxSOQTC961v+HxJ0JlM7OoEZ1mHlCkOM1Psko+VTCZZQE3KpAAAtdMplMxAMkP7MSC8aJ6TdQownBIW2d45JgqbuQC5BKLDSNJYpv45ANpkizPQF98nYFpwpgS/k0m/BikX7lNiGxDs2VompV4pYs8Uga8MGkb8U9fZHKdR/zoMuGiVRI8UK8gXEVDcbWlTxiJ3Ia5FVdq1ColnbS0huEh74msMk2DGuKBcFz+3sWDjg2tHanaLPIZKTnnfReVtTOvamWtoM5d8/YjgVVkjazC9JckxiEkgmXkzXA6k85N9F/Y/mdshF5p5Jrh+SALkUXGxbqUPp1gJIwBpTwqCXeVQkEIdnPcy8S9mnF6AJ6kdtCB2AcvVtgRIHidYWIrLZEU+AJ/PcToFcwb5CvQkBBJIx6DLf3q7lWa/ApigSCGFFA3qUcv3xEej5i2hG7XbYi8IxgqZT9cTTPzFAHQYh6aZ8X695/dn9IxnJCi+CBOI0hfM+cknzQW5vU3wfwt3Hgv6uh2TWtoKFO+PkN1+ugLFd9tycl+baJNfTYGv+nkPyPWFSjcqE2xmPqeVLaEB17KnXrMFxd0hpGPdeAcaWU7GSzi4c0B3vabdSOymG7QMAvFsO/5t5S5is+tz9d65oDg2wsoUbwHx2EkEpTUBbn1wRqMjQ3sC4eW4nr8rPUx33OKInESyqw1v26B7CYp3FxBJ6OXf45haqVOzJOw1KJ6TbnrxucqxugwUIwKxm0G5uucF0QJd52QWA3zu6xVQfBEgDkdwDhjPGi8GdBcBMnNr/mxd93zUrX3miilerXhjAGCy8/ugeAXqNUzA0YmiKhkmylMgqTK7ZBEmcF7QBwAQZR5MBVG49rRgVXnF0ON20NHAbvxHVh5A8a36c7kOoGhhWNqyYptfagLbigfwmgkyiw40AUZ/lXg1+DP4G6B6ATh9oxnfQRtVANoG1ML7idxA/E1AiJtWBZJzI0tJigCNU7YjE3saAGu5Z4S1rUkb/dFkmEmiNgKKsfYSsAGoGoe+Q8OY70qfJ+VUhMFM309Bcff5jLlobFsg3oV9F3aWIKf6iwUwqn2UBInCH1dihbM8DbSMxKM1ACWdGq4QQY6R9eYH4lM5CB469GSFe3AiwGYFn6ihzeSYAFRKMIkSIdRtL/ICAbw0pBd0X5AwtC8ZUIikj7xGAw3VfmQCGMEY1Bkof4tPqEAafeY2gOEs6gS1ynjPnvdkqmCMc+7Yv/v3HxBQHMAy5Q3yepeTIShOLfZyAqLybav3KTkKdPuUYLPLW5iufAGgM1HvFeQwSKZ46MDbXAdLfB1ayya/EJriBNx6yVB5iiWHoMYslS1OnWZKugiAz8AP619tW8Kf9j4ISUoH6gPka1aanOfpoQvAhjkf/7nNFGBQX4CFsnGjudu99iIfRleO3nUZuOKXQuhhEIjjGPO+BNcKMI2KOWAcyZLZhjZXwQQHG5xa4vb79ja150uSZ8h5YY1S6FADmPAji91J5nNI1BCwVzay1z1kuup1uEhh+fuSzQ3LgmCM576AvXVJqMhLQHugdanHAQJ2Pie9j5EnQxMg04a5/JMwyblmZpCL34utgV0aB+fTpo32nbR1OKVQjiHUI0OxBo6PHiHQHo5TXLTDA2SOAgC39gMoTrtk363jdIvOAd4f1cBUaRYLDchE39DOlXGqflMEgNP5aDfyeFixW7FzcYMaASXBG1QmqVrXpkDxZvGrIOJ2UVg0gffiOwGgc6wuql/7zDkgd2Usl0LiNV6yxIBp2yUofvfG8MhbF+8P96LpPtPLWIHie9DDU4k2W/Abdq1ecHIBFhC8/az4AZJAQRbqFqDmc7gIE7TtvWpbRwXUi08gjrYlH9q3L5PGFOPfrxvrAmNbjHA6QC2DeKI/eoBKC4rbrcmwapKEtNHu9t3077YNdPHr9emIKV4B0Ml9wUa+Z0zJ2Eo9Q9SGILgC4vyMm0mQyMOZzOhyJyK5B6D4wghw5WyEQ9tEPivH9dkCxdFw3ajsXFBcHZC+27AHRmNVxPPWApNuw16D4mnvdp7YZtw4K1B8NwNmBYovarVrZIrH2oOdFAFubJ4U7MwatHIoAXgXf8fMdi0/wO+yH/3rGY4/Dbdc6ozqCEAlkO6SJwDDmVSTwLj9vb0dTHFj7YX+LwBRMKjtXwIjtr5Rf9o+9MYOggAAIABJREFU83VZNJ+xFy2AMV0fvFs5fu2guEllRNJN+HfFB4OuNyQKkh2eQQRhtjW5UxJ8p4Z4su7E1wjZgypZozL4DHS+fDm0jVGHarMefYy2luRaov9MX1C1w60YMrfVTyZ4TbkVnihQ/9EBQR7Hj/pVRBEyGBtwOwE/BiUbn6QFdtQvVJa49QUBphyvjWgNHLril5U5UnsYzjWN4IA9zxOdhl/rwFOc5OQ4zjrF86itm8DNPkgcIKFrSfJZ+2IxSYRJTx8qGYYSkEjt6mA0ureXhIOofy/QK5gO27brE7bgePztbaxIM0Hx5rRCYDjGhgmGZgHGbaRvbm56sk0Dr8DgNKa4XQOmONoYn0NvOLSxU9ajJXsQkCy2tg10F1AcCXm9n8nKjqSJZIqrfIkD/w7QQ08cJ0+gSeyBKatvnGBQ4M+twCJ/RkDxq65HL/Wx8Rcs8RoUx1gN91q02iNAJvIp1apTBUPjG9m3BO02kppiLo81UmqbX9oXFoHjfnRUqQnCjFfDsYfvthvHjerXyOBjSVbJQA3B8DpQ6hPXE6nyBEVJohrB10ykiWAJ5YQwNiK8E/Vg2fqO2efN/jqBbNY5FmklZXHd4ukXviwA6wjINgmK7RqefoplP5nJBMnxqAnANQD+TDwtOSRo93WvjjJL8l8GNWkTaR8JhnOvXNnuAMl9fZ5YE31GC1DfjhPYqTIeaqZ4jX3AFlr74XPKs5DFzQS/ZIoDFC9Sa2U/L4SZif3yyM5E29O+6IkrfIZeq+xu87Ktz6x214MqIZcE/4TYgxQyAYpPPrMHUO/G2Z97T4NLBPQ/wgzch1A7VZW/gH3eDv25APoCTCQf3dTdPl+B4nM7ft51K1B8XjstvGon8ikt4DoXFB9tDsnomACbYRvjKOMS4FmNFX/vAdj8zJyzPIoZ9WglXGhI+b6sDxuSz9HvFzXyIlBc68/NKJ/XLoS6WeIirM9lfWzBahn4vevtsww6MEotfVM2QlhUu6Y0meHyrR5P8gdzQz0KZ16/oDjrHc5ExdJ8NkHx5rns392A4nT89sBMrIq4DlpgIZy2x6C4H2ef2BzkuFrwfd1cK1B8N8NnBYovXFV3wBSvg9peKkHxBuwGID5mgnNNTsBc2OBRHEBxORkHPyJmS8UKXAKMJ7MJayrBg7bsK5dNM/zicGm7gOJgjYPFZ2xxSyppMioGWhCEhs9B8KjsgkqibGxyMwFYShGgP4rfQ/ADn9k93nxXrjhQZxtqgmh2nx/dtvsjgA4AR1lkKN+BPfFHrl5dc7A1Ga7NZjb9MdHGZlu1Ppr5ResbligsTrbFEMtNd0Hfc/BlgD98AUql0MdyZmMjP5DrdmsjY9OdG3LWuQFPfZw1QHT6g8PggRC+Y45nAT40rqJ+OgEXhDIgIUO5kp6fGh1eM6RD6oASGQoEpd9pJw8CeGBQgKC4+9tMfBpt58NATnla3ejH8v7KHw8mvTLgW+Ci9eMBrpvefTlRSgkH3ssEn63l0b2FAnJlkMhcVR9aCuqC4nEKoQDBwf70RJohXRAa49QKJwBujOseII75A3mDBMWrdy7A+JyTXtOgOOVKyBxGskUyyTmXvZ7OEgez1OVfrI4CihPETT97Dihu/Xn5Ukp/qMyLJweVkzCpH58AXgkW5Fx0xmsto9Fzcfz6YObSNru9SpZt2NcKmy42X0FxBBQbGQsZM/2VImZ3I3MTT9WYkAR5CzjLecF/GchInXBK5VjAI5ISe1C1YohHMlNf4/A7EiyjxrmnltPYthZMgZrKePWgZDR8G9yr5mVlHwGW+ikkJnIOObEERuNkjF3XYgTt3lpPU+T6K6dgWnugJ4QI5vKaPLEkoLa1tc3vcsop5KSUNc8gNAOiKqck8m15sioSXbe2i2s2/sXJE/1Mry9zocjM6rsyyEXJFoLLtO3MJVLWvxKIqurVjF2sZbV8Svse9L24TtTfNwFa/VOY4p4k2u1Q5A9oQfBdgOJEPoo+PVZXJnPt9ceuP5tiskuBRojY2Fwf9m/uH86dO58JUnvPtDbF+DQQHQFCnJaJnxnPmzp5NHpeBzdZyafseiR0b1yB4nvQngTF73vlheHdX/SJhVE4MplhwMYRRn6uoHF7bZlriNK1jms6p7GgtY5ua8D5d+uYE2DmRoL14BHhFoDW63ugeDHywTgQ1vxuukEXn/ad9Pnq9CuTvAXTucix3Ckgvm1/NX5c2HPBTIP4mQWKk2nXl0eRqHprxDMAMH2cqPQLmBKjgMCciKp3QP2M3YLiPu53M0BX91xXLbAERlvMrNrxmwAYnALF52yk60euQPEdd0HLnkrscOlImP2oRWvr7EKetwuXMcXHTDlUtVjDPK5LnVNhfxPkrEDwBD4DNDfQhUqSIXmh/k6C4rzPWYELjjlj4ZXjvuV6BzwCjOSRbwDiFwP8hl64JZE0P8FkOOx3/9e0foMVbmseGGoBaEW9wfAuqqQEryl1QgkL95MkIaL7JAEC2mbTfgCO8PdSJn0sACfw/YKIFKMoGGfBBlcA106q5XgNlngepxc2uDPQA8QHM6yA3wpgUTKBo6QCtQW4VvYzgWSMImGuKRjdSBJU06M5Kl8B9nwn7/8SxGl9ZLILbePbgqxsj1K3GPHRr+lLYpCOgKcuKC51pnwJ2I8Aw3w8WQCEzP94lpXVPo9/O6Dvcj3rfjRf/V0FwYxFTPkGApEGajAoASZykeJpfWK+DzWrfV6EXn6egaQfHwPBJRkiMSXHhI4zzkFrPyWU5Aonp2Zb04jyCkik8in5XQB7a8n8rhngDow721oSbCZDvDDFqWtNeRDKG6hfOX8dx1h3NrDrRMPueVvEPg02B7aHYLS7v85oNyC8MNgdLHJQnCz4YhOXguIKlgcoXuRcGpY4wd2Q2qDMCSUi0DYifRKBhCmHOaZmYewGOE67UsZfAcVpGmpCUQG1c681ex2VQCvXM5URsnkZ55E4l1ziJIFr6PfTTuvn6L/oQ7vHfr90yec5ZHJKIlXd/7P9PS4QgBqSrhoILvt8SUg993Xd/oW9ot0FEb45tR4MYtoDvB/WnnY/z3Hrbe9yKjWJTOtW2eiOT+bXjk7pIAJO+5CgeGhzu/28bIHj9WKHG8CetosB17YeqGPxq1OKamLwcmxy/ajbn3OgkOR5or64JIU5braHa7jVIQHxkFkhEz39n3Hcu5AFpCI6prrjI4D0tLtxURIPmpsUzOc8y5M0TD7cBNKnTpQv9JWj/y9sbQ1HDx9y22xj7+nTZzxR9J742eEoLfP+bT5vnb8w3HbbrdkaJ06e8hNGVo8WQ7K/z547O7z49tv9+hOnTg0b6xvwEZ9lQNyetwLF51rCedetQPF57bTwKgXF//F/+8mFEzizrUeJXHTaBaoFfHvGrgfeajl0tsZHhgooTUPHf9VJKxuwoqXHz5QZzsbR63vvpdfpc+d0QWsUNWigv+sz2vprezACyYWz3cxMLeR8lrZp3pvMLM1EjYUX99VM8QSW3XAGu0WOpCe7Kr8vx5wJNOjxngJQd/joapx7oPIUeB0Nmk5rbGbZztc1KN6wja4FFLf3XQHjc2bq9XnNMkfIa53A2x69wwQoXqQbdvKcFSi+k9Zq15q0VzWCuJsiq3uuyVmfNSifTcOzCBQfV66skQ2jKMAd+igu/5AgOSQ0wFQtEitkXBdGZGHh8br0eag5HUAEN3TL2t7X8Djuy2sTgDKw20Eok0e56GDUxW38y0Rn9q8lzSQLiECWgWrOUDO2sQHokYwSy79JmlyB1Eowatc31ofNjU3ff3v5rhWMfiXzFv4QABEGGqgli00YGGr2Y+/PhICU2iBUWPzGImkDhicYgNlmUdfWd6JftG2AzGWTcAm9YLgxzgL1RHoitdFunFuAo+hZI1DIMhncYAAiE76JhIi9VybdEwa6ArKVLxksVgYMvJ7R1g50ETAdBpfLWQqKi2SCg9ChUW3PBHgZCRGFkagGogKZQ3+3lTYozEFsuFkn3XyzTAd4ou7Wfja2rE4AmgXA8lMB0LS38ebtTnbf2pp/BtZpnCoIUKuub5H94r0EtAkQt+QIBkCUiEI/HOxEyKvwPRNgaoIdvf0BAWgFxb0/Q1c8QTBnVCMRJeYD2d4En0waBXIk1n4AqAQ4d7afjfP1BA4VfN8dKI4e7IPiAZ4SHG8Y2j7fbdwFcO9yL6IpDjAv9hkxT8kU9jZpTwqLdIqNC7dvMe7cHkdSYAZtaIcRvCvyCdn2IaeQbFuE+BbMrcjz5Kxd0bCPYGcG2USGq2YdywzjKaLqHMbEsq7AN7358Pn8mWEqHIyOucS1qF03vE1i/jNQZDaf6wVZ9kHdDVAca0vZy5cQ4aXL26m1bePR1xYHxc32l1MZXFMm176GGd2elEm5l9gbeUDNXj3ehWsQdb0tgJOSTAIhQw+92A+rc2U7Oqd+8mRNwzJnHe1+3Y/b9cyfQBsG/X+svfb8PGEUTPBWbopt17aX7tnXBtgJDMYydsraUOcJQ5JesrLRP2R94274VdYm5eQYT+5jDfLTKYEJIPDFYBz+5d4/JcXUHaviQS27W/yseJXeuycovuA0Cee6v5Gs9/A/0A+aWyRbbqdM8bBZ1g5nz50bjh09Muzf3PT+fer4ieHQoUN7Bop3kJGRsbAxf+b0meHWW28ZDuzfPxw/ccID2AbOHz50o19v2v/mI1kfm9948sTJ4b57X+bfPfLoY8Ohw4cB5vdMUWcPMue6qe3C63923/CR37kynLhrfXjkbf1ktxMWcfVxpwVWoPgeDAtqiitTfMoIt0eM1Nio8dFIXgvYzqmyLi5TR1DazYxuHLlwl03WFGtsXJv23ZdtXnMzTR3OiGBzkWzr4ja0iXLrM9qNXrtYt9+zPH2TqTpPtYff6wQldenwO3zSWHhloVLQG7fHkUKKrCirugHG84hqsKPGdRfz34uQStm4t3O9dLk72fIQ2vUdgeLpc+CXqQWqtH3NFC+Pr8ciwYju+iMbAki623t0lpdq4wD3reOHNFWYi2rNmbGra57dFjDW9vInJGC98NJpjfD6tv4zR89o6oU/28oyoLZ4zM1dK+Yz3Ja32dyjf7PaVo6ELnRg5069cTPOeKH5l8xxsidLm3niZW6fts/p9nH1zAWguGzYOBbJJkJ9AHxzqOoaToAOYHGAfLH5UhC33GPXcGPOxJXxbwDsfLfis3CjRsCXAFisZlXC8CSPJzPTgW+XSYF8ikumbF9ysJAAgf1L1jjZf0xwbcCwY63C9LQn22bXARSTQJBEj9z0wn8I5p2zD2ON4/ofrD7Kavi37hfx2LZoj4aVIBNYj5/reu33D2u+gSsyA9RBLhMkfSqrA+U5RK+Z2t083s+xr/4Z6luSgKcpy7WX71MY/A4UXrLknfXJR1rBwtAFEkHfRxnsCbio/EKj29D6me6v+fgCFqL+cAGucoh7a6tmNwFia6vKH2VAiH4qDCSYwsayFv/WPa/wPay8lCWMawr5IogsQZ6wNmaAwuqe4LywOu0O1wvm+5HRG4Clv2Nc4752jNe0I/QbJflqMvAjqpOgDVzIymsCXhn1DtCHZpuguO9zev5plJcllkhRrozsswIK46ZM/NgATWhLA3QgReLaviGfQp1kSgJ4oGIftH79f9pn8p5z11FeB1ZxHLWPEyGq3w2AuiQe5PhgUAJgPertR/UdWBaWeDGUFYM2+1Qkq9h3mRdBmNAAgXkSQpnVhRHrgFgwvXOcmkyTFxw9LcG3Yl8s+SAY7uz7Qtjt7zNjJ+WvgaFXIYNeTqlvkY8i4IsaISjHH47PlIjRwIAEw4zhXdjfaBcA4QiY+nMjeabJblG7P9nfUZaeCDBnNMfUsIayGgDc21HyIFi9VZpI5285UVJ8U36fU4leZQNwslz6GWlvc+1B62sATO0jWc4ZwKQ9kvrDFIQt0L1WM/crUJwnSeR6b7N4DyZ8LqYiNMMbNrrKH6mPhP7X1on83cQWMp4UoHiCvfXOUEHx6tVCVzw8kgTLMxAUg96ahW2ItQBvmPhA5EKp/cC+52mP7PuLKJM+HE4j4O8MqHlQovhrtH3JIo8cF+iDyGsSBAHmNeA8dpzLg/4lqJOJOaUTOCdIojh37txwy803DwcPHPAAk4HiR44c8TvyWiFHtIRP7V8NMBf7VHy2EjTF2lf8g2HYvnhxOHHihP978MaDw8033zxsbV0cXvLiF/kjDLw/f+HCcPDgweHixe3hqSefGB54xSv8u09/+sHhyNEjOMUgQeeCa8R4WrYfTRPabHaaP50pbqD4KtGmdv+uf1+B4rtuunJjC4qnIyPHGnMhliOXvUfToHnW+SXX6v0KIHMB4iScMhztPdWC0WwoeqDzbpuuBZzbzQoXCL4HjSGjwHZ9LsSxKWWbYwNZEmr0wG1dNKY2KL13041Prz24vuYiUhVSor/6TC58vDSjxLFWK3BeLZKxmhEQ1g1Ibo7TMZ1YQBtmRlaXi//Ekbbc/Oj31bVc2OuNUtUXOwXFp5ggi8D92t8Rpn5ZVdInUm8mGWnTyJvv0eawU3Y7SVb37W0LNPasX3gBqBY/fJnsBO72WbDM8eFmQ66r5nKZlGPGV3cBmddsuwVau6XPBHfn1SyO7C4qc4+fN7dee37dzPfYbV9dCygO8FQ3Unh7rNUG+HLzVI5W5zoesiImO+LHxWPu+fcEHlI6IMqLxGLYlFFrFQAEKHw1I7SA1AAVCWrxSDI3nqiT1zyBGgU0TDrFQHEDKwmI8z3I4kZ9iqwAN5Jkhzk4GmzxkoS8AKX2PANLbG3f2AArlZvPXGpicHHu049JBCClQQL8l+utjfU4vIJkHLP2mSfny424JIuLi3hf4BR1Ij0BBbmO818ypinj4ZvRBK9QuPp0ZBjyfra7zq8c8+GL0Keza5w1OFxNvW2CP1ZvJZO089X7KaQpbGwb216TWvL6lBYJI55txjYPsKeM9wKqtz41fb0E55T4IcfOfUwGe5t9Tw1p7TOvkgORAUiKfCLaIca7MAC97Vq2sDYOx5b6M/JZATNDlojzGQYhtODHbaBjL/svwG0F9JbaVZ6SaNdwJtpUP5aAVrC9Ke0AEBzscbDCkUgTADO1ugsbG9esF2BKwPFc3GlWlr5A2EjvGwTd2FdqV8g4zn1f+ATediGdQpYmQXFKl7RscHquI/eDWvZhx5XJzGCeMSUTYBbZqiSfpC2KgIHIpzj0HCdTEL8BiK5Me//b5IKofz/ZfuMwenrk8mLuZ92wlqd87Lns21xzCIhLEDLtfAQxmQTTykpb4Rrg0AJ39rf3HU6I6KkiXG8ni8AE96BkrGODtwfGgAc9hgAKG2JXRZgTu6f7uSK/hOCjA6rOPF5HkudYY22cQKan5FVw20RbL8G4XNdBi0cgqGH76jjKPtA6xvsxWKxBOtpktnfuAzuMYtr9yj6I/dL10a+VOtTrV9m7ZfCstRPpz4QELe09JYFiotOX4FjGGBAwOew4vkchEsOrPhuvSQjmVMlLRfrL85IQR4pxhGr19vQmyxbMs+6+o8h9wQdhkALzFMva1eFFIQPy0EMPDXfccYf7DTYwzp47P5w4cXw4ePDG4bZbbx3W162MYbhw4cJwYevCsLm538ePMaiPuASKseHBXLZx//SZMwhEOoP+qp+EsOY6cuSwX2dj5umnnx72798/3HjwoIPiTz51Yjhy+HCeSrBy2Q/2nDNnnskkxNq2VvaB/ZvO1rY5abrglGSx+w/deNDrcPrMM8PG5obPE8sbc/PNx/z3J5867kxx8xHs3meeOTvcfNMxr5v94ETIFS/z1Kmnh5MnTwyvePnL/btP/fEfD3fffZd/Zz/GKj979pzfizFKct6MzeGInjcOPr/uX96wAsVnrMFzL1mB4nNbasF1CoqbfAqdWhr/dHIWlJGbgLhGjwXpbQos5sYpFjhdUNQh7T1W68ZFsb2ODj4/Z/l9Ta2pCOX46fqu7SaGBq9tO1uIFBS37xk44BEze5IeOdW20nK1P9rnte2L9Sd4CuLEtJ97G8aiOgmKh2NdgdYN7srESgo8c5GtAPR0XmhghT3RbnK6C6gcWxx3fBI4lPuTIIsy2BtGCIp6HkDxHPDllzGkXWRsckxHddVhTDbJgo3kChTfA8P5HBUBYtEcB8Q2M8uvm1dWzITlxYGBMwcUz7l17Q23k3dY+rSZ4O7ScuIC3xyuQPFsrt321d6A4jp3CIAVcPvK1cKUc+CPIJmzrAMUDyCBsgnJmOMRdMoGxNF9MJgKWJ4WPRMqFs1rgsEqDQFWLjRHuU4XcDJYfsHoc63wS9vBQsK7pMRD1oGbxkggGoAv1uMCoLg+dGhOEqywTaqVyQ1gMqq4TDYgNeU+yMIEv5Gb1zgtImw5Z06H7iuZ3GVzXmacM7uMHcY1TQIVNCteOhN0EnxVhqx8lv6Pssobljt9WGc3JnMf/QL3BYx0guihrzPSGk9gLdj5uN6IEaGF7c5XYV5W86Vi9QaQFOBC9lUETOgvsHx0keiwiwFTcAaPj+eH/noBHFCqgkRpxhubXwA8tI0DoJI4swWV8rRCvL//06wlOXfY703/dwkO6NxQE4j3b8Zc+k8E3xuAStnfCgSwrfjqi8B6vgv7n/fm2IsxlHsIgmceNODR/pIUjuzwBMYrUBzyKZTH4TUtU3zhurRggQPIt0tQPICxIqFSmOK7BsVF03wg0Btz0RN9CnBf4olFFjL3TWEDEzAPD4p7FbCO62Slfq8x3EO6Y7rZxuSD1qc30oHhbmYLPCmyae27VBABOdH916DsiBUP8Ns1vIXZ7YkxXfKqBsXpTjLPBNc2zTtBoNzsHacdbDVtBU//MWii9lrALwYXIiCoiR7ZNyoh5LbI5ZACoGcfNIxrrnNlTk6D4hXK23YY98cWlLR+bXIjVKD46DRKAXe7fk4LvBfD478x1K179N4cVUwG9qgwzi3XBm2n7QCol1+A53rcww6jIsr6Bsmb7xP5Psj2nSCgWTk2JpjclCcs0BY2TpC4EWa9Dk0sinP251QDisdagapZXoorw4XzF4aXvQwyIHnag7+tQdKHGt/FLq8NZ8+eHS5ub3s9Dx260WVHepyx48dP+v32zhvr68Ohw5AjqX6iU41I8OSTTw0HDhxwMsHhw4dwWbQF+/zEiVNepuJSBnCfOX16uOeld/stjz32hMuwbG1tuTyLAeH5+eFDw+XtS8Ohw4eGzY2N4eSpU8Ppp08Pd911pwPbp0+fHp46fny4/777us362ONPDKdPPz288oEHxhM4PjHShAHwDoy3Guz9zup/2mGPr0DxnTTg8mtXoPjyNlp6Rasprga4B4gr8MrCdUGw33ug+NR9vc9ZrgLb+owe+NuC+by3BdsZ6dOGWbRxb79rQfEp0FnLx8JR9JLKJqsA4Xa9JwFqwGs377HJsDJ4rEavW9aG2p7ttbnoxzrSA8XhyKD+3EznoiZrXUrdhCNUjo8K+J2LVNm4cJOGB5TP8+/OKFbnoPpaQXRGvnXDdT2D4tlR2dLyan1QHK8YR5zt9xVTfKnNe6FckIypGaA4APE50ijzmOJhDpY21QoUr5toBYrX7bFbUNxNWTueq2DDEvkUbhbzxFoAxgkaMClcAAYCJqT0iB8vl+RjDeuuAOQhOUItV9ZdpCgSAGhO0fnaLnrJDoobEH3ZmEhxaowbS2PrJcBxGQk0A0hxxjLfVY7PV0z3YOclKAQyPTRorw7Y8MXvBKmtTOqS59rv7Eawfa1VyUAEtggtaPoLzuBKKZZiVbhJdr9NJR4WbLqm/JwEnkOHWZlorT/lfmHIbqifmv5i+Ftj5jgAA2VE5hFnAWszsBLTwNpImea8x0/V0Sf0hhMGVrRjy6hTMNvqyz5PeKVhPofD1pV6U5/L52iT6I1+J8AxjC1PpBqMvN7eIPcD2r5Myil64/Rn2Z91IEAYixoQFr+uBe1Hi1QGQ+rAQOVnxk352YjdWvuhBIaVrto/w9jUpkPq6O0ZKomiCADZGCS7mrIpaDthiq8rcxxMch9vcVqmgF0MEChVZOnynhf4OIiTMFOJLSvN6QCHIPnCJJuF6W5o8M5Acdh7Bl9S2oqBqThFkaB4yi2Ud4QtQG4BZ6WK1CNRMGo0VzbFgH2tr0unTJ/ExBMFBgy9b21tnsJzUHzfDc70ZJ6AtJ8xn2GbsMbYexPoJjuceSQySEe98NDO5imOtFdhv/Vvl1BxJngJopo0DSUkCMMmkBt2enkgi9sTk1m57AGfhRInYfsY3PPxHrr7uT2KtqctxtyMvU/DFO9iBSO/AqdRWla4Fdn7bNF+O9e6WLMX7U259sFOo4W7OEkUgrYooDjAfoLisc56UI3JpYueOMYz8iKMf0R3HIypPOEWlDoM93bMxwk5APFFYrXYZwDWnA/4lyS9adtDDKLuu0Jw8FNSyRSHXbOx8MwzzwyveDlkQGys/e7v/p4DyZ//+Z+fQLcB47//+x/yaz73cz/XE1Daz6OPPTbs39w/nHnmjPsvjz/+OOzD2trw2td+vl9z4cKWs67NJ3zRi5CY8vz5C8OHP/xhJw/ccecdwz1334XnX7o8PP7Ek/77nXe+xP/95Cc/5QC11d00vG+//Xb//fiJky5lwve1Oh5/6qnhpffc45J2Tz113G2ESaDc8ZIXZ8NZXbbMblzczs//6KMfdTD8nrvvdn/OmOBPHX/KAwKf9apX+b2nTp0aPv3gg8OxY8ecIX/mzGmA4hY42L40fOQP/mC4dHF7eMUDrxiOHj3q9zz88CPDTTfdlEm1p3tvwTcdslCC4itN8V01aXvTChTfg2ZUUPzdX/QJOL+xuVBAmZuGrtEW0GYRKK5OMJ1tdRDtdVpjp5/xdds6EBB3kyvMaK0/fydDW5uuBc5VsqVXRq8ebB/9jguqMsAX3auscb2Om4g22NC2XW84aFv1rp8HikeW+A6zWp1Qc5CiAAAgAElEQVSiFhSvJFPoiCQo/SyB4j4IxPFvNptddtHzLZ8yMY/rcT4GxfO2GPPuH61A8T2wis9/EbrlmgMsUnNy1lZtBgN8bgusQPG6pVageN0ec8buorFWja+5oLjqDgur2GVTQvMWbEIwfQ2AJsBdElXiiKlr1jrwEkfRHSjHffyvSKZUXkWA+qL3aLIZBoo3fg6ALwWSoT3d6lGT+QegHkfekxUZQIgzBWPjC+DSNvbleDF8JAa3uVwA6uARXWd5BfParq/AlIB7CBrBP6PfRsZzyNfIUer0zabAzTYYLk0J0LbPfFaAVeuUa2en3ATFI+mmgiruSwrLmfIo6rvyd7aLJkhjElauwy34TTCZde350/6Z1Dt9UDZ2AHs+VgkORL9A/kGArQUBVZ2bXp8EUxqbFuCcgQVkjScoLv1CYEr7QcdP5ds3wY+qv4TVT7kaDRBUoDhZk+17NsA430jvHZEx4qLsGwJ/nFOFjDqZU2Zky1pQXP5Wf3waFA8WeGiJY7wHEB763KnZLTIlTPCqAScMjF2C4p5kFKCsguI+B+JzMJ0lmBkszj0BxRm05AkdNzpIuEr76/Y4gGNlp2bwIhLZ1nMvIoNMGGggngN8RTbJ9e9d2qGcPLDE93N/qis5TgmUO118bTh/4ZzLVNm1tPu0L5xr9q8nUL5k+SRszWJiZaxJfp2tWaGtbJ+BQV5LepFdW3JmuGHxa+2nrBc49QZQusCpBG/TBnQaosxnAcU9eXMkY1TppIrXi8KQ3Lo5wRJ7SCWYdesgAPMo+NfWVa5VW0xwu17Ry/6qi4NI/TzgmUFKGA4dd/Y7EqKW0FprN/XZU/aRJ5vdLgeLv5wQQQlcTxbKUI0NV2Lg3XclcB4BFq970qu5wYg8Y3JtVKhHxPav2jWp2O0aFG/bxuaFMb4Jiv/hH/2Rg8i2ZlnA6fM+7/P8fT78kY8M+/YZM/sGZ1a//OUv97p8+qGHhiOHDg/nt7aGC+dNrgQ21oDwe+65e9i/f9Pn56OPPjYcPHhguO22W70Kv/d7HxqOHT3qa6exsj/rVa/0BMgGij/08CMuY2Iscfv7Yx//+HDoxkP+jgbgv/rVn+V98+kHH3LAmZIl9r2VZXW4/bbbfK4bo/vwoUPDTTcd83sPHz7sc+SRRx71+W4guAXVHnroYZcjMvDcQPGnnz49nHnmmeHC1vnhFfdDIuVpY48/9dRw9Ogxb4fjJ44PD7wCTPE//KM/HDZMqm7NpFfODq95zWv888cff8KB+839m/PXvqqT+uvOChSfu4rMu24Fis9rp4VXqXzKD/y5j6cRpYGunEiJXBdjVRAWXjvFFFfjyoU6jXZTy3bT0AL0vK9ykKMMguTthrxv3Pv170WIext83Sy1Bp0gcTr2TSRYneJF4AE3fmxXNtWiRbTXru375/3htZWWqB2+ZJ5IwKFyFsLRYzAh+w4eeP6UCHBJLOb6dVgNcd0OmeJ01SrWTuv4h9+L8gsgUJzlyjUpLpqUU7Xdgo1FuS6Yu9cgpVD313JQ3JuRTIAFTjsc3PlO/R6YmVURnRYYq07GdOFUoD2b0XorUHxGI/Uu2SVIMPW0FShet8xsUDyPRYxbVueJbrym8D6yk6vEmAEaQDKFiTCht2qbDk9W6UADgAQkIgtQPMAX+CzU7yZz0sAiOebeMLEqwMZPjHG9K2uRJ9NK6Y/SEM6yikCn1ytZkbG2cBOZ8gYFnPZWDBDPWc9yLdfY9oixSwKQ0SustAK0BystjkfHgh1qE816UueF627Mi6RZczpMhkAFpLbHuCWJYiUV0gm8V4CH5HWxR1XgE1nOwYp2DfBgUvMNWRZZ9YVYgLHA8hRcBYYH0AkgfzADGyC69Xt5/QjANqZ4aAC3vlj6v+pX5VoyTmZHkMueXftiwV6vGKuRYFUnnzDl7THeHi17XupCkEZHjH5W/FIk8Qv6aoFchCWYUgIjULw+1eh+Jk9SdNjb6XtGO3kdkg0L6RpObb5fjs3uutLhkfO5PWCcyTx9jCNAxmAZNcWxn7AAmpFUmGxzrCnu17gES7Ch9fTpLtc7e1dlikO3W4ODBqpeKqBWwxQveRPAcp/PFMd49b6LUwcE4r1OHhgsMlhIBop5RhtYfH4m2qwlJYrLDCY7khsiSITkpXpfnslz87mIX5AgZADgae8IEnobwV5Ykj47+WPSKQZUmc0pAVrqpIPNbeCcXeu5IPzdI39FgrAl0TNzDKD9ZJ/VnHpBWxYQnHaHe0/d53Jbl7JKvTGVY73stxQYVrtGe5WYg1VTcjs4CznsZjLVY0wvBcX53h12uNufhkBVTgw0k9o3TWWdX4Ql8GRQmTOxUsopBdojtTu9MquxK7ap3Ic5nqHwinFeWNk1VtDu/cajWAMPxU9QOR9UppZrif1+buVVn1yeMWV/yWMvUICES/jswuj37otT6TYnDCxmwsj/8gd/4AC0jR1jf3/2q1/t137kI/9luO222515fe7sueH+++/zsfXJP/7j4cjhI8OBgweGI4cOVbgFR4I948EHH3T2tIHd9vOxj31iuPXWW90mm6b4sWNHh6NHjzgIbmzsO++4Y9h/AFreUyeLDBQ31raB2Py5cOH88MQTTzrIbj9/9NGPDS9/+X1uj37rt3/bQX7z6z7+iU8M9977Mv/84UcfcftlNuLFL7rdwe1TTz8NNvn2peHuO+/wskwj/JmzZx1YN9mmJ554fHjlA3jOJz/5yeHYTceGG9b2uQb7/fff758/+sijw42HDvm7zDohFXOrzKLeejgMr/uZlaZ4Y2mu6c8VKH5NzYebl4HifIQZ1YoxJKCbAtYwlDje0nPkWV4uwhNHhmDw+kea+J2+vjv0cmzYvuNiy+vbRae3YbfPekxxlqfPbIFz3cBxYbRn2ma7Be9Zt3rx6XeotoMC6b120P5q26dXessU77dtZFunYRdHAutXYSfppo5McbYdQXG0L9gHewWKwwbHYh/eThf2faGA4iNHcxoUT4d1BYrvgUV87oroHT3dbahiBYrvst92CRJMPW0FitctMxcULzZsjgQQ1pxJUJy63skKjySFzmhUIIEgw7azbACEA2SwBEcEHXgsHX8jURmAYoAM5V+Aov7DQDMTJEbSTrhNbdA5WFYREOZKxm2k+zWpo6sB5GjrQAqUsV1t7rGfr9oM1YgVk891KZVAs2OzmcAa2ceUwyBQGkwxbo7BxA8gy1GjopcNoJFHu3lKW4LhzaQikOPsyQBaC8u9HDfXcgmaaHC9AgTCTwToBVTL/doKiIEEjFUfGuLxDgGs0j9UNmPxcfD+Pu7j3UGz1MAJ+jDr7YMC35NJqWBv+t0NW94COi0ql/3H/iWTOkCh0ZhNMgJ9saLznlq/Mc7zHaOfdCjT96bkD7uyPukRIE1xUrPHdTxqf5V3l3DYHFC8OTXKPmCyv5SuyYqWQIUCbzqP6RtnklqCrwrykDjSLhAN2aPdiyhT3ABjnjCwcaigOORRyB6njEoA6A7ggtV8w9r6OJ+Q+L47Xi3dNkDnGX0iDOQIBEF+Q+x3MsVRX0q7zAHFFcBFQK+c8gEbvDDFla2eSTZzYkjATecP+yP2IehbguBoz2Q1ExQPNLiEJBeD4vtEQoP2gHaYTHaz6wZMnTv7jK85BmTtW4dGMhjhxgZHgNYB/2CKG+imJ4Uyn0QELHVP3oLhnMcW8MsQrASMig50aROMl5KXw+7jWqhyKNW4qgDawAXUlki/co+rp6u5jro9oNY3CVgKikuZCnITsxiNda1XE9DLZ7akIZ7G9cDBNCxI/IAYCNeWMMdFhifWEi2rC4r3EjDnNtdXxgxAut2KdbutowYaR5A4gzRijaGvXn6K/1An/25BceVilUAKxk4pfi6sWmRddAy3gL09B0xxk08xNvTa8NGPfWy48cZDbnPOmGb2K8GENnDZQGy75/z588PLXvpSf08Dly0J55133gGQ/FOfGk6fPuPr9AOvfGC48caDPhcNFDdtbbvOfj79aQPJjznL20DxO+94SSbONVDcAHJ7nr3+f/rP/3nY2Nh0+2xl2dgwBvpNN908HDlyJJniVq7N/RMnTjjj255nTO0Xv/hF7qf+/oc+NNx9992eVPTsuXPDoRuhbf7Rj33cmeXnzp93eRdLwmyguAHiVh6lV+weA8YPHznsLHqTajHGvP1YgtKjxwwUv2E4eeLEcM9L7/HPHzOG/I037hgUn+zpsMWv+5m14cO/c2U4cffG8Mhbd7v73fFq9hl7wwoU34OuXZZok49QUHxRlDRZKk1UtY5UxhK74GgnFpGSKGgOyK7XtIA8y5vTZMvAc5atyTP1eS1jmhttrQPbSeVcptpV20EB+947sR5cOKYWWrbDPFCcR7sLw6Ib9+RG2o9el+NUcGrBLLHFwXSy9hQUz51wDYx3DfL1DopXDo+O1hUoPmfuvpCuaUHx3bgEfk86tcv5/1MakLttt5V8St1y1zUovscBgDljZqegOIbzHGB8CSgegDhPpBmQ4vIjLpUSwLcxxC9dGrYvXcwj6WTfQpriynA1dFn9ngAmnOgbL69BYQWvERAG2JnH1w2ECC3byrLjsjyeXwEVU+B/MuCiLgKsoqziPyWI1DmeTMAB+HUEt+tlJ6VUgO0GKGZM0ZRZCe1zEhP8u/q8fWrySvJHL0HkPtRX0UADABPzGbC+63UEU+gjFVBcrq3YgGjdlCiIgIPdr/7jFPBtfUnAUoFuNpm3D4MYjX/r9Y4Ahft/TO4WuqsGkAEoh+/EOmkCPH4HgEyS+gYaoSxaMI33ZW+OgLKYZxWQTuY8WYAKjSTiAXkd/2HwR05LeL07c5j9ttAnVZY/ZRSaBHecc5xjEVLoIpTVHiLmko+ZOHUQO5GYf3wh6qQIltM5feDt2djU6t1yQS/ALMYAg1ElWFVOY0JrnsQRB5NdJqWwwxNcNlYxmc0OlvPECdjjMQNSD1jneu7rWvBv0qiDKU5AvEo8TIA8AkiCRxdNdE8MakBzEGyWaIpzz8D+cbC7K1tFeSsmAg3OLDE42ZOU8cp9DAMIcXLV2x0Me9f1FvZ+zsdYnwTi67LFrevDJHdzPQwxX2xub29vOZvVgG9LykcZK2ODG1BuaxRAtEioGXJfBWgvEl15VlTWh9LX0rkR8Ms2ieAg7A+0pzG8MRZ9XeYeDpTv1HcHs77kzKqGkADIJuvANTLtZQQj3SazveXEUqlPsMclIKZ2pjp15NMYc4wBSg3gpd1QclcHr6CtRnGlvMpP59qtTRtkPq4FeppZ7TsxgOwfJRqiwWtiYBVwitML6WdgbenhLFl/lr8A1K/rUtt4rHfw0PhTAGrBBqT8XkBmUVChcj3EVpaA/+ABtuJXUlMcTHHKpxhAbMkpbf07/fTTwwMPQGscoPgtjj+cP38uQPG14aMf/9iwf/PA8NKX3uPjxuRX1tc33F9Mve1Ll4eHH3rYk3K+4uX3+zpta/DJk6e87e15B4IV7vIpjzziwPurQ8v7/IULDm5b+1kCzttuvdVlUQzU3n/gQDVt7P3sfSwIdscd0CS3n8cef9xPlRjQ/aoA+u3z7UuXvGxjsdt9BMVNKuXiRSN8XB5uvfVmD7qZDX/siSec1W565E8++eTwQCTarEDxkyddOsZ+Hnn4keHQ4cN7A4rLvFuB4lW3X/MfK1D8mptwGKgpfv+rtob3/PlP5dEzOuRqJNsNbntN5XTLhoCGuucMVxuhuEcXC37PDUv7Hb/XI3NzN+JcLPTfXKyXAPZ6T24mA8TPDZostKyfRsK5aWkB/N4783l0HHoLKdZRLFgteD41VOaA4nCuEZFmJDod7LbgYIdUyVSCYUA2gzl9ew6KlwaBmz8FAF3PoPgi0CrYEr1zXTleVkzxPbCIz2ERM2zMstowYRMEcXSr1r9zHuC47Knl+3mgeEzIpcXOCwvsxL7PeeRc3srSsngkeeE8nj5GOaf8a7rmBQKK+zq2FBifBsUJ3jgY7VIoJnkC/VUDGC5fASN8e5tguDHF7XPR6Dagx/5zpl4wxAMoL8fty3h1KCa0XOmjJPAmQGmRLpGepA5vJn7jseOalQW/Ihh6DkDhJ9lhSSIHNMw12H0nMoWT2c4NdCSdu4rknkzup+Btzt5IAgotVHxaMbdjUx5kxYrJ3/MByc6mb9Neww21g5jOXKsBcd7XkhCiapPHfBPEMWAn5GJUF9zLDUa7+ptWHxs/Xp9grrPP1YYwcACWYOjJMllfgElkLBvgWRKWgvlNIMjxFgYh5OSkfe6nDwOTVvZ9JtXzE48G7hVQvLUdtKNM2FkCPQyOyPiOE5Qjd48MyiZIk/66ANo1YIwWW2bLp0CerIcCMJ31tL0fsacyN1gOAO5y+oBjU317TjZdpVoQnOOg9/nUHLCJ4n69y6PYJApANpJUMskm9wsOihubnAl6g8nMwBMTcVLCJp9LY5F2YwGY2XQ07VvNym5yK0SgrAbFa1Y7EvSGbnfUO6V20qoAdnMSDcHYYKNTRiqTShp7PaVc4gSPjoMGFI9zPQEeIpeDzRG3L5StCcA+pVPaQF7Ne51YknlaJMBk115HYMHBxQTFL7ner7FMbZ0xCQXTEra9kue6CLkUBHODoW/BsLTpESJqTmbrXpx2UueM5wcQmRkCuB6oCxAcwb062SQMlASF5SQQ+4rPaee7vVc5SQTA19eZOF3kgYQAxik1VWw1rmv32jk+6C9wD67L65SfLac3EsDmSfGw/3kaiHnWpM162AXXDrfpxDNQyZQQyxPS/EzmY9qjuMfmxkgLXHGGIRJcRgwabVrbVtZT6zvGYmpWtq970dEI8MzxzRtZoin7PgOUL7Z2LMFCvfbigyAR7ZkzZxIUN/3uw4eOeL1Nn/uVAYob+H3zzTc7nnHu/Lnh3pcZU3zNmeI2GO+++65Mymm+o9kFSz5pOuHUFLcyLWBlsiXtD+/xRJtPPun+pwHjfH57vSfuvHq1Yonzmq0LF4YnnnzS72X7f/SjHxuO3XTTcPaZZ4Z7Xnr3sL5v3S83sP+WW25xsN3a4fbbb/NAqoHiVm/rT5NkufsuJAIlSGKa5MawJyj+8MMPD0eOHh0xxXcrnzLaWzV7kATFV4k2J9aRnX28AsV31l7dqwmKv/yzLg4/+Bc+nTqFLcCdG4EpF0AWHpVZ0QWy5+AqANwuqvZ3HaXGoqhGnr/rAq/PoXOei2dGmsMytOyjTuRXX7msDUVOJjfBwiywz7iZNkenBcXtO+rs1eXX7Hi2JfsDRynLRqddrBaB4r2FLds/DWVvAeSCGJuGcBDQFsoIb45KB5ALhyN07q5edcfvBQ2KL3ASShsHZCEOZG/qqBMz+r5yHqadEu3DhEWFpVSNr+jn5ZziGcZFq7Qcj51R4J+wSz4TQPHmHXrMkEIuWeJYzwRtlwEpOxpFM585t8wVU7y01HJgu1w7Wsd2CYq77qyD4Dhq7kB4/EftcMqkXLy45ZsbP6YewDf8BaxVw1BAdduQF9C8CboGgxpH/HG0n8Hr4r8EKEKt1Hh1gE01S5vgF9ZM91wSgLa/vf620ZHgd+tH+aocQGwmVIui+ExcYyAVFilrLzJTDbhCWwLY5ZwjKFaSUSZP19+IwJy/k4AYvuy0J/+EJUj/Muuja6wAW+04yfsCqNaj1Won9HclFqRfZYF6AnBkwBPYIEvQZHUsmeBgbDUAmARTlASAoIwmJgxZlAD27X4bk2zDLCeYsN5OIjOjvqMfyw9wXv1OL8PLNSANY7CwIwvY27NjPB3RI1Lw/fAsDEX1qZX1zP43cLckZRRWeUrw1KF9L68339mniwCZBmDJ9Uc+r8aMAOJTQA/GkM13zFm2M/1d9bGzPWUdaZ/HVS/bt2Gocp9DUHxtzTS311JyxIHbTLRZZEggk9IwmrPN4nSn7G9Gc2dJ0ETHSvrwdmKmk8gxE/5WbFbbv02B4iWw1JLVbbSmHcbGLYNDSBxJjW0NYtYnWNrTMrSijNTRbrR67bBRwSAXmUeM2IDUbQ4swwhTZiakr1Jupvzta8rl7eHchfPDqZMnfLw5KL5vn/+ep5Y8kMv9UwDiGXmU9Tb2xuqDjeZWjH9jbbtdSeAWQD1sT8hKTYDiSoyasrFlXvBUhCVy3of1RIlbBs7Heq0nZXgaq7XVeTpptJaULLj+DlEB2sV8z57PHXOEADhPAlkZU6B4z3bwvXQNW7SnUyyD62M7TgGKFxa+26B4d8hbYf77Wh0njXpMbO4zNVJd3qEA4jHdfI7he5unJcEsgXJ/L+rQixHMa+nfeHvX5S+Tn2FxZW+M3kT7wrcSzxHrsOnynz833PESyJo88uijrhFuz7YEnJQOefjRR4djx27ytWzrwtZw+223evsZ+Gws6pMnT7osybGbjvq9TzzxxHD+3HnIiFgCzDPPDJubmx7EOnXq5HDfvfd6Akqr2yc+9anhyOHDLpdif5tu9+ZGufYlL36JJ8q0+hqz+8FPP+g63ZpkU8eL9afV56ZjR90umD04fuKk648b0G5t4eUNa55w89bbbvPrDBQ/cuSwv+OF8xcCdN9wOZatrQvDvffe621ovszx4ydcQuWuu+70R588dcoZ7za2LJhwyy03+3sbuG7yMhubGxEs2SWVaAWK91ywPftsBYrvQVMqU/x9f/FhLzGP+8pRJRrwyiGWjQs/1+toyFoQQzcyfAVe0yt/tGGWenExaRdnlqMbMTMilCtpn4N6kHuDDVwucnnsqLD8yvOKd6T11Pfh5+2msN3I5vGxRh9d72t/1+focKjfewx0a139dy58lYdKYLcc560WLP8jFm0BYQt7rB6gpR3iuCJuL02PzizsM/2+XgZlV9UYZ90kVY5rObJaIuBxQWWo4QiU08G4pucETW2qollqX38n7NH2Wo6/1qHLapb3CB8kWyu2w01H0Klf5tkvMDBNkqHCWN4Do3SdF7FnsYAMJOw+ouB1SeCshDrIiGqbsrXF19rU3JstKqds0p5jUHzm8N6le9d95al2H108p8uX2Iwd9921PnPJA/d6bE09TlnPPBHETaGDxQSnA2Q0xp2xwp0lbsy7YImDKQ5Q3JNq2n2Rgpiauc4gv3wJJ68CrEn/yDZowdj0aSjJMG3o5eY6QfOa+V0tf2ST07eJNSfZxr45FZ1PggKpAx7H9W2tCDcG++c10QlPHiu8nUAewNwE+8l+CsBr94akh5eL0W3fExRWqRACEAmuCJhJfwTJQi97W9qJMWUpA5Ax5mYc14862nsYiKMberatgtGtX8lEmCO/K5OaYoTxvhKgiGBEw4JkkIJgpEsIeBAEsnD0B6xNnNEaiTDZD2SXN25JOEF1QsH0NAlES2DE3yc1aeuTJ5ALIPBULFvf3w3XK0BptYPoSwnYRKAnQbagQ7RzHv2CY+UkdFDnmuWn5jopxaBvV4xImiq8a/0T3NiRhAv7MoGbmBtMmsigR46Hnn+Yp1SKNEraG0waOaGB+cjycs8g5SqIxISBeYpR3o3grLMgA9jmXPDki064sTkQQPN6SKcQIHOmOdnObMviF2rbpN/qbn/bunAqw+uNCVLGSTLF09YBoAZQfVkCeADSEhSnfEpIlGR9FNxsvFYffxFkLMxwylGB/ZhB0DgRVAONKukQbn0DKKJtQTSiHdT+zN8VFOeILNsjYua11nrOQ9TZ1hlbc7B+IHhrf587d9bBtxtvvNEBNvuxgK391HvxABf15I/Q8q3PoOuO6rTvQT/MAxwh5cXZxe8YjKvzJUx7vDF1+6dyGv+FNoUWS/e/XFfsM64RWItCvsX3xLWdzXu4XjARtaxRHFIVPtAE4PgObb18usecb9eQGA56KKKMXo7pvuHKtVcJfz4fYl3ydon1lhOw2KzKSif7nEMSAdQCZMPuo7gaTNY9LUHrUmFr6/LO9SYd/RZGYhRkqMtSEiGDKQz09/xF4QCM7D4b2GxK+QkZmbU1Z0KfO3fe623zyFjT9vv58xdcKsV+Dh8+Mhw8eMDbwoBlkyKx300XfP/mpkujnD93dtjauui2ZdNA4Mint7m5P7W/bZ55uefO+ilDu2bDfBT3t64Mdu3R0Am3eY9nnXUpEyvXwOsDBw56sksD2Xs/ZvMMsDaQ2+wBy9zY3HRbYjIp5y+cGzY3rF5Wzn5/l62tLQ8EXNzaGg4cPOh1NsnaCxfwubWFlb1//4HhyNEjbousLHuHI4cPDQcO3ujrgl1nwL75xgaUm31yv88H67jGs/ZRK1C829d79eEKFN+DlqSmuMmnEBQ3Y2WTnj/pRJFJ0+hvYd0oumZq7FumMw1ty0rpgbv2We86BatZHqOkWg86SKX+KI9HAVtyipcrz0yjzYnMY0m5WpoN7GuptSC9LqrqDOiibZ9XDKQ4qqVtsKwcHRLab3RCe9/nItw4yNwMAKwfH13mgp3HIXPA1Bs1/zgW5TScAX5nfcouqAbFqwqni6BrYh7z6nwr1+0cFG83ie10I3OoOw07gFbbH9V9HQeyLhdR8kX39JYpROXrFcxLsQT3k27HcsPSMmX+pIDiPZx1DtbYbVF2aUG2lzf8aMJw1McRzfh+iqW7E/bunMrAwV2MPu/1M+fUC/Zued3mlrWX181ujwWg+EJb0qnsXjxzWRs8a6B4vScLVmktn2LvZ4C4AdgOCpIt7mDEtm8UyBA338Y2Gy6j4nqtkWDTNoIxZAhw23dgTcUxZSYbo6Z2fG732WYITEYc+4cubWwgUxtcE9EF9BQ60wScALthY+vghOluEyiLVQA+AXwPspLVN2Bf+YYuktRhTtQn0fSzPOHnYFmUTV3TYCK7TyVMabDnASDCDwBDHPWl3mdJOumADMuw4/TKkg9glP6OArkExRXIV0afv288kwkiDVzxY+s82RbMPwUCFTiyItR/tPvt2gpMWLN+RUJDgqzabrbWOpAVY4HsR9aPhIEEiJrFw5eE8EMTPE2gFpCc6xkAACAASURBVL1atU8Divn9IdviKz/B7VbaQiZzgmXyWbLC0Sj5XAYA+D5k8RJYYtsTzPNuYaJCGx/R/7TMhJi9rqGlTjDe3zVOMSD4inpU+5GoHz+jL8u+4R4g9yRyCmBkz3gi4KrJ2Ni4EZ83pi0xoNqP7UgcNIVrvQrAFX6ya1gbMLsez4TdcL87AHGcKrX5AqCZGuMot4CH+ndVhR5jfES+YH1q/10Z8rQlNu+ZpwHyFwaK4xQFmKFkXEOipOigQ67Ex3baIvEfYj7gH0muqScvMmEyAkAAnMPuxkDUeQaEWG0SbHlJWrqeiTXZTxlsy32Kj6hwwWNexZgEAA0eOU8UeVJmbxMmJbU1Z9vXHdoLW1cMuHrmzOnh+IkTDqKRdWrrFcE42DzuX6KtUgaLyDz6DIGCMleq+wJM92uulL21Xs951CYRjm5NX6/r8XUCWGknvEpYF2mX3DYJlkBSmAcUI4mw69A76I0ApM5/4gN+wqIJINg9NmcqezWa8NxRUSqEOt0FDOdaDL8AfZBYBdu5Q2LS6/Wx2tbEImjCMSbB/E77VVpsBGqns5JzqUjiZOJrrq+5/64bAf1dgGzG1Imkj3D9ANi5rxzF1GgBqnLDKsjFBOu7iSA6/VQ+wgmagsWX+vv4tzESttPtSyZotbU85r3nW0A/cszZv8YUt/5hQnW7hiRK2qo8pe8ydjz1EUmyKbETPlObz4OBMdprIwW0gYp6rKBcBteJDSl+ZP6pvaOqDnBO2X2cB/QlWAe+u+d3C5/Fnk2ZOm8fnhS8CjLporqqr7Kk+yo8YqUpvrC1dvzlChTfcZONb1BQ/P3//SM+FXRj126+ddPQLlD8TkFx3wTF0S+fdBHV5QLAGrUgMj/Xiahl0Uhxg5BHh2Rj06ufPX60eY8dQB6VDOM2OmqUO+ZEcNMB7HVFLp6N5Muia9vkne2mTf+uNgedDYM+p+1H/ZuOYIttsf5cONoyYqkTwKABnqsKxGaODxFGOFqztGkyzXm/rMyjaGQ4BN7Xi8C5dCrLAl02NnovQQwGwwlcjN3APQXF8QIV+0l4XtESewiKmxM/5dHMsSt/QpniewuK7xZOH99HPXEGJ1ag+AoUbx3sNqbWnebXICfzbIHiCsrQWdfNNCUdCHo7azGSlLk0SoDiBL/tOmOP232XLm+7ZiSlUZIEGExIvFMjcZLBlvI5iV0AA0EoYNK2gFPkqDpXzrIWASwGgxB+CwPuTHiG9ZPAC0EdWzEIVBWQSXpW2cyqAS6be02URsCaYD79qqJ7DaCZfhkDAPZE37TF0Xv6XnadMfOt7Qkwpx8h7cj1m/5cAibRFgYYJlgcwGhLmKBPyY1dMpUDfGOZFQtPwMKIoqHxYjNK34fMwAL2A+BVf5h+VJUQ0AMtJdvDMlA8PaHGn+NztI+rOaDBDpFh8THDevYkSugvxzunyxW+AUA2jEkDMwkyIWyDHwfQZMy2gDTBGwV62A6VJz0CTa46w82fEbrR1pZt0MSBb+4rCJpnQlO0fwJNi0DxuNfATAcNKCWhfqWxAURuwb1F7hfYeKRmxt8JkIUPOvbhyaiGbAqBMYLJkE9hcnpjNq9H0kqRVWDgAZXrAhgAIzNaDFA6/fHie2IcFxtS2MQAU5nklcA4TlDwBAj9WAH2Q0KFcwlsQ7BhqzpUgGPDEo/AnuaLICCOUxkAxRlcIdDnz/FmMoo9TrVy/CQo7klKAfpwDpc+gmUiII5xL+AoUE6YDCZVlhwWSI6JNchAcWOGI7mw7YuvupzB00+fcganMToP7N/v72GMVRt/1sY6fsWyFwCccy+CEZgvRa6yuofznEFL2qaM9sSJoEajvDrBOwHQaw6NBH9ln8e1Qsc/1z0/aUM9cQftkTODCU8d9GZwTgK0vqYEKK74gIOB6/sgM9bujXunT5pTQa0drgKUwo5WOwgjyJUMrd7bM/MerpVZRpPrQIZWBMkZmEfZ/j2fl8k9GTiog/gMsvMkcU5v6cvY6cZwl0CMDKA0bWE7FoHiCd6mHRTd8k7STh2ni34HUzxaLewx5zsD89X8l8AWXQ4GZhh0yYAEwfymAqN+bPp5bt05RhZiFTsqbObFU35983k5B7UET9HHxmBa+k6d61ag+Mz+m3nZChSf2VCLLlNN8R/+S4/mcS1dwHi/bgBGC40sxApk95jiulj0gda6xur86yZMwVpu3jSKps9hxJ5GnNclIEwGS3McyB1u7FAryBWLQwFQu4tflJVlTCyS+rZtQEEdCF43dqrr9srNn3zc1q96fzSUOMJcMstx6XYDKhB2OLi2CPeZJlwIvIwOKF7VXg1nWblruLt12GfJDEj/tfWsFrg+KB57DdkKLgHddsoUDwdHR1kB3dnaewuKVyDAmIc+z7ok4jPv8hf6VdcPKF6PBdZrBYqXEbYwaPU8DsS9YG3PWTf1FffimcuabE9BcZ7OrV/C/wKTFMF2Av3OgHGtbWN2XxoubV8ctrchjWL/GkPP/iVIAU3nNcipXNoGO0g3uwGK++b6hhsiUadtOM0fKBtOB2OCkeOyEZEQzupZ2IZCMmyPG8c6QbBbN/4ApotqiAOclOswdpAzLoMdJpv6lvlH1h/9IY4dbz9hmeJZAXAy2Zq1E8FBI62ThRxMcoIXVtMCIGMVo99kfWJtT9YSwH0wmqtxrKBAEBUAlqx5Qqn2vRIg5hoUYKAzuRsWIt8z8S3VsW50pv3eYH0SoKwA3RiTBWxGJ/F9AdZBHoG+X/pLAsL35iTA3XIKgqx29XtZPwLFDnh4H4FhqBI1TErW1rUwSEP7vQHM1Y/mmBgxLwmcK4NT/YF2w01/OBnggVynYxtOkAQbLMGZVQ363hgvHGcA1OJ0p7H/opE5Lgi4EQCBvwNWaAXYCBPXPgfwH/IBSZCJuoWvTJCO41zHcQWUiT/b+u0A0+ETuyRPjFsH+ZzpCoa16vybhIqD4sJKzH1OcdsdNA9jWbvX0WcExwFON367EE3w1sUYJygdIHTqe1v+BQelA0yTfsp3CNCz7CVERjHnFOw7ThREguNkiRdmOPeVmQQ5QOC0CVFesREInGA+ExwHGI5Em+tir+sEwgUQj6S5YUQyaSRPD/mahBwWZgMovWXri4HhZgO3LwYoHidqTPLBdIPtepNSMPYoQH7kHDDbiWCjSGd1Alk6tjjX84RQD8ATuSLa1WKrSiJQ7hGqcS5AN9djgto+D2T+ar0SU5Ckw5Cawmkjzm0E4rAdxdrDsRySRkFnzoCtywYZ6xxrio/ZWDM8IbEA/hqU1ImRweDY61d93hCuun4O5xXHcZtgmGisPBSB5nJybLSe5ZygFFHnVHrs26mDX7AGPdkNw2hjf4TrJK5RAGu2JZqC++GyJhXbUV6mBdt5H8kC8JvqU2rolmZPu8zJDFuJy5zZlb+mndKgOYNvab7L3PbxZjY2EuvqWGWhCqLXhjQt49Iajy64BuLJzh9GQzgBck+A4pMAt6wx7IJZLTEBnK8Sbe66R7s3rkDxPWhPBcU/8Jcf2zUo3kZpWTUF0rW63LRUm6IOaDx1P8tqmeK98tJJMAZX+Hetg8pNmi54iyLMc0BxN/kTDO62nvo+vI8LXLuYuBES9hP/1s91E6Xft78nCI8vgqHWQn/jz8t7BdDtQMHuQfESLV9QRixslcFeAogXlkuN+VfgvC6YcMXKUJ1kbz8LoHiSeJqFPh2H6xAU3wMb9EIq4vkFxbX/V6D4snFzvYLiy+o95/up9WPOvc/WNdcCio/7isfA29pic0ZwBviJHbe+4qwwANwGwm4lEG4bY2PkOUhxxRIRIlmcbYYgcwGJFD8pFptUamW71q9pX0eyzmQoxdpOAIPHSzWAr+sh975oo2buckMfYAIBZgB0Jcmlb6JFfsQZU84EL8d31e9q1/qK7df4Ji3zm+NLyQZ8txYApM6yr5wB3qRfZvWNJKYGVChg7QlJE4QoIEhbT3tenqAj2CDAjNdHwD5nfYomNo+Cq/64gsTuS1Ua8AXYaUFxgicKyFLug+UQjM1kqASPG0ZnDxTXk4LKTszABo/w85h3SNEQUPIxI/ID9LM5NwuZASNFv9f5W/UxGZoGqgQIrSSREkjB8THKztBHVdDN3rkCpdsgkZz0tPtMJsR+ynMp0xPouzuONq7AiI+XSg9upCsv/py/O5ztJL3gs0hAKEzmrKawvROAWiAbIfGaBP0I9GWivHgOx5oBNZRLATBOpngAuDesp//f7i8AKEoyOsfcItBVmB2lD+hqCmBVggjRnNGaGozEiRgkImbizau+v+JeIUD9tXiXBJ8QZEzZSWGrcz7gHUQ6Jew1nlmAcbN7dgqlBAp5uoZ9ir8hgwOglAGVIp1CljhsRiHOjwMnrF8GyGKelf0l28QSPUMv3E4hMVjrgVkDxWMwWbtdOA9QfP+B/ZHgDpraDLLZumPrD22/roa0O9y+YOwGeMl1I4BNMvMJ9uraoGuWrh+YWhgguZbpPjHHhQDYcT3XrVwTzC6ZJCsDkEwCzXEUJ2rU7ui+l/XiZ7BxFrgKOSuZy1Zv5r2gxnr7Du1zWlIdzALmUgsQjvycCeY5bWTvPaZ8sLFfh/0o11N+r7bOn+PtqbsTShjJVtbXBvgf+ZwJUJxrKmwBA/Nl9eBnySwOVDyrIOXS32lxDAXFd+LPlmvrvXoFilubMbF1suHLmqdMcdaLPhDKL5hHFyDuBZrmOtZ7DYr3NqWduky9x1KGd06+AqwvZZSP6tR/ygoUnzto5l23AsXntdPCqwiKv+LV24OC4q2zpYzveuOH0a/g9dj4lWOmatR7gHFZhOtyWWa7KPBvaqAr01oXfneojMHjzCcBlSUCr5s+bha0jHojQAOrmaH71mmRwW83H86ianTWptqsbRPWtVv3GAVtXXRxVFBcFwZuHNq6psvsi044n8o80ZE3oSlud47KV0euHb3tgrLDY0EVM4YOnjwDznrdj6WN6mjrQtBtN0zxXh8pgb+Nqi9dXAEWjJy64kV3bcNOY/d7YIZeMEU8f6A4e6XfO6zXiimumwAO9BfM8Jpd0Z1sImYXeo0XXhsoXs+sKWZ7C8w4Wy/ACYLil/2o+gUHxVU+xZh6lElhIimrs8sAhPYrfJly/JwMTqzJJQEjN8zACKlNCVCwB0IpKF4D43qkGGVZ36Yet4NOAWplws5gZa+Rcd1oWsZL+HOaI9n8mz5b+gzBcifTjiAz/CWw9fydnV1emODpmwSzmuUZ49F+CEpUJ83Ev6FOpvpWPb+GQzM368K4TtZsrp8hcaCgp7DH/N2ljfJ5kujMx0WcAGhPydG/Up83AVINlsSYMp+i+JZaN9GXj7o7KE62pQAyFcjE4Eiw9rGBL6BIJj8NT6YHelVyADE4df6WfsWEsPYyMJPJRh02INgvxA+70k5PMADhbSVtvTNQHIlss89ln+HjTBin2qc9qQMtg2O0Mncypl1/Oriq7p9yTgcAr+zBKTvcex7HGaU6Ul4pgjoO2HYAcXxuoC0kPuxf91MFcfeyGykltMl4jPl7y/xBe5AUU/xF9XtpL2ADioQK91U+doxhnwA/Aehguqc8CUHxRONDXqgkmsWzYPcQrIy9GwFUAcfdvkR98FoEhkGzIYN23zrlXKINoz4AyQGMa1/Wvn3ZvzpYHQPHbKMHS/0UQ7DEQy6FeSsg2XVpuBIBW1uD+G62Xlmw1qRTDlmCu/0HYDOdcY8Ao4Pi1MwO4Jj9ivhqLXNRzfXmFBDHu+67lQymADDXDiY9nuMajHICsG4x1kjU0kCj93GcqNH9Z877eDBJU5xDvM++zhNKnUDvUp+EQcaefEonYJdtGPOqHjOCWSjTPQMLtY/jSaybvebYJhVtfr67rt0RrahY2GUtnSaz1TawZonnd2FTpkHxErDXerNNeliDrhkExRWDmIPvlnLl5Hk7QBVvaE42qO0r+S6YO6Q+JeJ+WK+PrhdQfCkGsGTmzr1/7nWytiy1GWvD8LqfvmH48O9cHk7ctT488rZ+fr6l5awuyBZYgeJ7MBioKU5Q3BYRAuC6iDKS2n5fGzkYSTXelTPVLDK9BatdZAh2Y6PYaGpJeX7crDmeQ+POTQzeC3qfZXNVTF4LirPurYOLz9k6hVEw5SAT6O51l96j7cHf9Z3b+rXtrO+btauix32NM38fOsWxwbLbPMAgzCRdsEpdY9FwrT7+3jmq04LiqCyc8Yq+pIuStHG16pY/uBmonQlY5qq+3ByMjoq2S94YSK76tWIaxQrQ7dhxG0yNj9F6rn32PIDiPh72wLZ8Jhbx3IPibU+sQPG542rFFJ/bUntz3dIN6ILHVOsgQboG0FEQkgxtJnqkDIoxxV2/1ZnhkE+x74w57qC4bcDjuDvAvsI+5JquzwHowNNLMftTozmC6/FeZWa2fNz0pEpiSR4R5+aqYmPR1wGoDL9F124D4SkRUhKQkRmlIKQ9mUSByh8KAIHgJqRfRJeXjL+QrKh9KLwf9DiR5Mx+yvH4G1wGwCptTE67tzB+ASCxTdO/UbYdATtJkKl+pW66VQ7B65BM5sIoVptdtKUrJ64k45R6OJM9gPLe0PVxFCz91nfzEwiXIMnD5wemmizdHmCp+rgEghK4EpY8k2mqZAgDGQqMuXsVAzvrqABwAzSr31ixToN92QfOS6I6l70ICQOOtxz9rMekfAp8sSrYENdm4IP7E2NDm8/pYDHGbr53BJVwvD7mYuPHjnyxChRXWgSTFxZtf/qtTEbLdi+bgmBpuj8MX4onIpz13WhYuw8bgDilRsgUJ+BnjHHINhkQVABcZ4WH72211hM07sdlm3fA8YY1j/1E+OUiMYP+K/kT+AwGJBEsDFatu8/BbpdEobBXAKZd9ilcZ/W+dZxybpHIpFri3teazDaeT80NsMkxJh3w3rc27NtAnVIuhQkNKfOyFnWaOK3sz4wTBD52ImiG5M5ghhu466zwAMu3Lm5Bzuuy1RfXeeJml4W5GuvURb/n0I2Hhs3NTZwMEpsLNnSZFzQmBMQRrpIEkbIn5v4w9+hirzSQ6LaEp5SY5DFsja4duS/o7ONpq9ivtb2UXhamOAJOFpQuzHhfZySRM2R0BFeAUSnFRz6B/5+9N0uy7EqSA18A7jFhTCAwZharKC0tQuFGSEqvoIvbIBdCUnoDZC+of/qbLVLdWRiyAEQEEJN7RLSYqaqZnnPvfe96wDOBTLhLIsP9vTuc0QY1PWbyPd1HjrZ76rBTVs4abnHqnsU6VkBzqiO2sG9iRzFlzEi2M3mV+5MphlTQe/LnET3p8RBWAVnUwXVF0EZXG/eBNV0bUhHjRdpYD6ZIQjpjmE/gkBEXgUDHexyfgXCqNDk+BqfGHGOJYIFIbst7LE2KA9vu/4swZoG8nielJNPemjy/3xIoft2AuOKhh1uHf/wftwCK/+H88Mf/tCckcmp1/La/vwHFr2H+HRSPnOIypNxAKWfJHCV/9ewwLRSpMYNOOc6zsSqnUKD43OVS+KaE3BgcgXLkBK2fNWfXEdrJwJAj12PTamANoNZ7toBvd+68zT5GHgX3AMGx8fD3bf0+ty0drwJg+wiks+p97GF84BPlWE1DawdTvA05MTuy96ag0ZAypUxWLiDsOZK7oazKAV2A4jILakREo6n3Lx2oyZBY24c/gyk+9N1slQVUfVJZvRlTXN25AcavLmCvotZPyUK8XbNwfDb03humuIl3GfpXn8Zf/R17A2x/yY7sW8/rLWo2klZ9gzh6ruyQ+Dt+DzAhAAeAEJeHiwDALyN364sCxZPF9/rV4TLyuTKnOAh2AIDz2QR0Wt2LAeWFNC0gb/moxY5TCoH5lBENKn6MXdrvlP4k4O1bnOCS8tNKz+p5ykeM5+E5Yueqf0OwuXR1s77LWaUOFSCTz2IeVwejM4TA/L4C+gTixj3OBIwj//os1mqAeroXfaFDLke59irnvcAqOddkpxsxQoD+gnlIUDZYjg6m+nsdkC7bbdKnYu7Cvu15g6HSKVYceBEog/UJlmudPzfGGsCfDaa4gZm6F6BcH+WvAARZxgIYxvXW6mOxNw0ELkCZW3OeCu2PZCcPaRnA7AIACeZ2LPQC2YptbcBNBYMaMM7hnMBIB8bL1s15YFBFzH8DxX2MEixn0dchuLCSpkHzWbjQdLpOgC/aCZtKIPdS34/rWiBf9kFrOlIyEaBVkc6RIa4811q/YFcDjO885JKkuX7ZVxXB1No6BorPJ1oSHJsKdsre9ucNoDjnwwFj5e5Grm71le3eAMX7+WC3I9jEdCQ8yYP3jnnGJd87EMQgRtbVRBHGLFR6hvWAoEMX1cTet3QuBBNbS7EdAv651lOnJCAeRTRD7zQgnsB3pE/hSSWt2QDOwWxHvzJo+/IygwR3797NdmkvSibN9SDULg9YFaDogcVeHB2Us1zfOqFTATcBl+ZPLYFuhniGAO0YxMJeUrCY+o5KSroSa56+HwtMO4AbOr3aR11f6U24zt3fdl/YQfE83SQdL5lNWTODsK7naowpqySfek1Mv01Bxuyu3sP3Sk64zPd3Fo5hMlhrUwHxVYwBAykMvNORDaA4TpUAhPfgeoPhDooDx/YTCN16NK+Z5ZzaHhBiCA1c9/ro9mMdIXjPJ17BVu/AnQIGW17XiGN42xEIgA5eyHRbv/NpJN9/AOVP/2ieK6hga/j03SeuOIkB/Mz7rwL+77nWAPFo2Q0o/rNXwPCAG1D8GsZToPj/8m9eHBwUd8WgyLfnOxyjhsv0KdAF7QS20dKNng31NUffQfH5+xHwtjxZ5lSM7HJI4DRSJM1lSCjaakB4tc/Ac5oFOCbt+LpFQY9NyzxuMzCOZo2Me3dQ1xSp3jc/a228vG1uTKRDjNGB2qv+eLQZd+vYE/rSTPFks+wBxaVwXaNUCPtILq9JoGY7F6D4+oG0TVA8H+Ksbjh2Myg/PFVMtmOK/AqgOBQzG8IJGuaughUTMHpSIf48ULxXwzUImt/AI/YYSMMwmNG9PTzptpwcPb37rxkUn1knW52e98rmdVcwtE8O8K/sgr81UNyHtx3H0XFCblYwvcNxTjCCQEMWcwyWeBY0e16guPRlAOYBlqdzTYdsKMJF3efA+HiEieDsAKD3vsxcndRr81IRaCiG6ZLlN53gYrqGTruBY9YC2NSnZKoSsI13FlsuWWgAUU2lT3odrGqBkfHsgaVIvSrnuAo+8p4qcEiwrhjCzO9cjGcyWeM5nuJOLD6BqQ2+0cAggIj8ww2MJ9Ap/i3BmQTheE30ONZC/AQQhtQDYB9qHgBy4gciok/7mYFzOD8/r9NyAoMFdjiIkSkeEjXHMz2dT52wLL2ugPo6KH52ft7AM9umsXWgQgx8EBHQN82JxqvAXAH6tjCz/bR9lQKjB2U0zLRePRAwjBnXfeWHNyALXWiwtYILWpgerBHAPwWOVvVq2WDNSAyZoPcpoFHrP3PvIw2H9tK8T91+dvm6FkCp4n+um3HcMh87n2oVuKLimWgfwNkYy7Ncq2eWS7yBWz1rAMTliBDACVmQa8DyyQM4ZVoSC8C4XMj1LPtyKnRbLEztF64jFXB0cBzPZOonMvgBiosZz33MvN4LwgtlHtZa14wQgJxguEBxFflkQdtiqtMf0TOSlX/2dp5SQfoUBBeQLkV+i5igDPAM8xlNIYuaawe+GcD5AMVxMgnA+ACSxwmfDNoSxCcDPPat9nPopOjfnTt3Drnv46eCTu1xqCg0/EDuhpqT9tdy7SsQZD4kNwUGluNctR2kK6j45pPJmZNf9CDzlWtPch1C/rDwNXVAyRdjv5c8EDZgBY2xF0J+vs45S53EoqOlq9g/kcUGMJuBSqQbQ0FsLwS92N9mH3paMD/50X7jul+p/pS/WABBKZfhpJCDBtX24QR8zydOoiAPuGT6bPfphLeeK3kiXeekOugi6VPqPwtOSx7KzjhmZ/cpTJHjGt1u5jlk/3z6AXokF3uJ4KvYsx0kaNugZZUrOepa2gy+ZktHZo51wzsEiDNYloG0KqzeafWGfcF9qwCncDLZAnPmBa2VaEOlj5uVUTZq7cPlZ9src8f9pzCEtUDbRlt3tWN63w0ovmOOrnDJDSh+hcHautQLbW6B4sl6YRVs7P/OJbUGfDtY7dcfA8Hn73SfH8X0PsxKQgrG3+egr+4tI8ecmPjOna0S1XMU0za02tts6WUalblPfc9Syc0Av9o7KzUH1WdGviu1UtauI6ZjVj4+MCM8R5iAYSkMy2E4XQcliHyIq6C4KZpsjjzLtWxdxqZaPVI1C3Ey6gaFpzzl7DvsFDHQxPYZmegt0FdA8YnF5AZQ661Jg10FFE8t78D8Ms0Npu5NQfFaGTX8QENOa+LTcOw1CKG/kUeMw3l85AK83je2+0BxTazasMZCxAra/eJdswL5d9x62/vONR2w2ohThpz2/S5QfJ6FnZbo5ujsm9VTY3Z08Bf939OHErq75nV50fF3OJA93tsrsvu83paZ3dhsIrxb4EOwAwOU0NF15Q0PkOEy06REkc3neb2cY6RQuQBzl/orroeeRIsb/FMP4FgHgCCAEbYPdxJBovwsQWgPJrOPKwCsUhG4vm4nk88OR7iYrnhWOqsGdggUL7YVWZ4AlcSA51uM+TXYbFb4cHi2mOLc3Q0CgoHZAAixFgJy5egRrBUrMIkVl0ilAtbmWxnYADOVzm3zx7LRnh4D89Q2FqaAdpRA8WgzU7bEv8FWF1s8pSiNtZk9KNaisHY8+nWB4g6Ap9pkugsHowE+pgWVIAZSKZApLpu5WGlkSa7IYgfHsDgFEiolBPTGXLSugUQBk1jUmie32eexRE5kAMrzztQ4e1scnPe9PoDxM0jPOVI7ai74Ri+CqvFXewTmabNqDnz/IMgCUE527WAfCxS3nPgLGTekUBldfDEKy+/IHPsGGFIHOqtT79c9suWTqczc4TrxWfn1lAAAIABJREFUEemGurimij+OBfZUmLMFFntA+1qgONKLQGYOwLjWv/4VkK1UKbPtbaJb6wCpLPqUDfJ5iyEUMstSlKhIaOUTV0FAO3VTslencrCvAbxTzlu6lJT7App5aqVP6RTumxsnxvPs7bMMOGSqp2SOM40KA4qYm85l6zZIzi/bMp5S0smkCMIGKE6WuIHj0c6w8dRezU0FLqr48FuHe3eRSxz7VcHV9gdCj0U7MyXVypzMa7Pmaqr/sNg/dtpF/VY6opSXVsxSu8GBZckRsZC97oHY+NknMuN9X+dzBKjrlBMByGhLgoWR0ksBEKaR0T1+AmiWx9DVfDzXOt5nKTUsKJhAvAXUBj1AGb0J2hpo6PJP8tKliMvS0l8W0JV+L/lMHRo1GrRGF9gKhCGDKUhplkFgC3JEIC5GA3VUwNKXPTHrAny+DOph7rRKwTjvv/G5751eJwhyxH+I/y33Wo/tPtu5gglZW4FBLZ7uGXwNBU5XTpPrPj9x1emwYHuoMG+N2etD1qn58IP3l2Q8Ds2PPz3J31Ifcd2//967C1WjDx4+enQ4P7891DOoi/cC0ptP3/HFMV9K62THY8guOI3jb4HiNznF94zyyWtuQPGTQ3T6grnQpoTbaBzAIPf0HSUe7UjW/NmsBF2xyDgI4aFnx78Z3WfFeTG5PHpdx6goDCV4HDyW0HSGtdqG64PZQ0FOpQdGg46DzgIeSmQJXEIxuDM5AM0cG/VxbTY0Juq3xkXXzsp4VjxuHPj4+/Ezf+9s1FTQoekinaKMiqaV6GoPqJh41HONZT0fR/UIsV8/KwEXoMXW51xUNGJktQ+gIJur41HCyEbW9xzfXLKrB8BiS4lsgOAWhzgCHo6u6AiQ5C5iT8aiOovZWCjREfl25z4N2ZXpnN+9z0w5LWd+C1cUnHqEAb4W2zg+NgTFHau1Yn7D3t4xWXsB6j3zRWzw2kDxvWGCvYDych8te7UYj52A+9b47AX2B7ne/uE4BGLwLTf68Mn8TjmcAO1WAoLz81be03M76sm61QPEMwvR1mGBVeKb8RhvyJ/Qt3IOo504Gm+Ms3wZgEbpxbAJkAYFoEn8Ho5K5G8NJnj8FylUkqU3pW3TiTcBmMgZDcagCnfpM9kuCYqnU4mxHJ0o5vCNFC4sjhZ2hNh4A0OZzOcC6pUHVkD2PCeMXSXTsIBwOJUJICYADIdTw522h4ENYnQKaBXw6c67A6KDg2nAbzrrHICyT4o1ODa8WLj8Pu0TL2bOuVQu7mJvJmg11owpIGMQcvhD79HzZya7gwcATcD4CuMm8/wmoN7PWQNN6hnmeMd7BLr4eBboZXl7xdpN8L/Y7jjG7gCuwBAngKg92VeCRxoGfRf9kM0sZn4C8VWsFWulAC4CcXimBVm0uG2c51Q6sy09ADyGjpQ9rnzzFnGSlVPv5omPXLdvM/BUACsAQj8BUOl+9MwVQGrB8jS5g/cicALJYkjPitwH+D+tEQssg71KUEapA40lLl+gmd4sPpnM5bcPZ2fn6evM+cPly/h9/h5nC2s3DEGG16hFoOCbJATkXuuDOqG4Jf8nmQSQmkU2lTfe5h7ziEKgSJtC0EpsS7LEVThSj8f6lI+JdySinIA0g5+pG5Q65RXydFuR5LyHkjDHKv3IAMQJilOeFfOT8wXZQLljBZbj/fLrBGx3fQeC4kzJlUFa5ROPlCpZHBRrN/owpwB99gz1LiJod/fOnVwLcb1k8ex7y+eN9RCnV+IHpzsYiGPAUzJwyzZZ193YA1jrXJ/F4sapagCE2DeSC7mXJdNMz7pscRmsz5HuBvsvTwHxudXn2c/bsC59787v8f6XZzX5Rv25tAkKm5aPpLRASstqgLrWxTzOaofmBv5m5NAfgWDJhfnUynwiRYxqBdocB2kZ2gpCY4g+MABgoHvbzcqXzTpglq8ce0dFJ8ce9rrs1KmlF5SX3moP4O7Jtx10eadvwZqGzNr6cf9VAcJh7uu0CZ4hkLtsbZHzDLoF45uB1AqU9drW8+N0Saz/J0+fHD558HE9e27rw0ePcw3FPhWJ43cffrDZp+++/yFPiuiUxC629XLhnQSj/WzcJu3nukH4Hb7Uf/w/I6f4q5tCmyeF9r4LbkDxfeN09KoZFC/jyowdfRaKXAJED5WCmIFh/3y+J0UlFanyqCF3JkDxMGTi96uA4g4CyymIz1yBrTkfassMqm+BGyVgT4y93uXOx7Fbtt4/v2+OkM8GlN7hR3j8GrWnlT+B1gRJmx3OiYbRT+BgZrPhXcb0Evg9g9kLULxHogB3Z2MP5EKqiTcBxalf5US+OShuauTKoPjVmafLNfZnAMVjD6407QYUf3OhugsU15o8+Ro3DkdDcXDmTz5nvGAvKN5G1JEXZEPGwMva1XvfecWunLz8FwHFd/L/x8DcBnN0h1Ep/bW0k7Earwz6853zffPfkKl8qwdp7HcxOgHcdnozFZhyJnQC0wZ6FBu7QNQAnlGo7OIFCmZGPtcAxJ89ByCO3K5ho3Tu2dL/BqDgM9ggDaYCaFFxxcQzkq1NUJzsa3c8xZYScC1nt0GGBntirMJJU95jMbXW7Il8DvNdomicCm0CFMd7YryM4Ubn18HL7CfTl8RM6Vi5nMX43o/2ltPtjFltcYog3bMFRIy6ls63wBMDItE2So9klzZoXYyFKsqGgLtT09pZBbAi9jqKeDYjsEBNAh5elLGAA2ebOaBAcKj6pKCDgk1Mw9eMccyTmOgAxVW8tE9/rY2hgGvZrrKZV+1Nzk+kE8IaRiqOaAdAcYHwBGNoazuIVhrFavFoRtQfAGVizWHtFmixgV3UvBJgKzzfWMq+dmJPx96XrY41inUhMNCZm/qy5KeB1rOfMYBEAvzeQn74AsaNSeo28Wz/b9r9BNqdSSs5UOA2U/gkA1MgeLCYkx1+xvkDGQhz2WxmX3sYN81pnaOBEDa5G20XgWkGwSGbdG+zkhfKdAi8YxZVWDNBXzsx4z4HUpOoL0wBk3ubfgJziq/pFwHDuc7y/QCbVcQS/0IPFHPbgPpohwJfIU8AijPwED4M5UwX6ENA1Ncj+oXUU/o9U3WxgCbSplwcLqJ2xYsIwkaAFoGCBL8TrAfwm3MZQTiC5lqfobMyl/jbZ4c7t8ES1b7BNc0ST1khcpXY4twbsx2IALRY+yfMo6MMUTKPYVzUuOk0imQsgrOst8AgSY2lZCo3MwLESHsGuQId5rpo3tsuoxa9sfZv6aK6x/WBYQ/+vYJvLgOgq6mjyCzXZpN94u0S+WpNT8lOK1Y/9dnc9llm+Qlm990lFzRm3R4YZWiuQG8/jQXS18iE1vcjGLy2giQ7vZ1NWlC6JtgdLpO25Kd/jpM3G4plAmxzLA4R5Lb89JYuSnpLg1G+/wKLoL4p7KKBeq1vyPMIXL1KUPzTTx5sguI/PHyU+zmK5orA8dHvPtzcjN/+6V8O9+/ff3NQfK+PYAHDzcZcBRTXgJ4WM0evuAHFTwzgFb++AcWvOGBrl3uhzf/y777qI6ZmxOo+gdSjIOuIugSlmNGzYam/XaBuMcXdsJMymJ0JGROhvBwslmMxO4i6xhnvcpplyM5tnsfMv3cmR1znR+xkAM1Kb23sdK0cg0HRKmrP+fBosRStrj9pHBjw7NdCwRIUt5cLVEo2nbFzSLHhlXJmWzkNjHpGZ2EbTSisjufwYxgVtKLQOTi4/Gj4XkEbRX/lzLJVDur9fKb4bxcUz2m4BjnzW3jEGiiuHN9z/0+HSiwQYjfj0zdPgbIXoN573Q0ofg0rewOInk8mbb1pTWdJdgsYjSWzJ0hQuvYI+zvbsZMpnkeTzWGWY136p8DpA8EPO5ovMI8gDIppXiQoHqBC2CPPn0f+8OcouplsJeZsZd5XMRDTISeAMgBiRLYFYBYIQIat7ALpd2erChBIe6LAA6RVKFtH6QWYoi0/19aWTp32tArV4Rle0Jo6lODsSx1LNrZjqU+Oq2wL2Tnxt+wiMdpgLx0y1cDI6xqNgQZ/m2W9WJMOhsjemD5byEIDzV3f5NiTfaq2DWxQAa+0TwTaDXaQvVtzCeCIFonZDwOg40F6Lvg0k5z1XgzJ0QYGkIUUFmKJ4hENNoWD7SBHgeJiRs6BieWgJeM97lMBx7gk3ycWPFnRnjs+13G0zxjlBcrpRILlKc9mkxQR4J5+Bv01O9NFbR+iZljlc6CG4zATWGKsxMTXO90OwTqfbUP87cCWwCOARABBux0Nju+xnYcpILDkaQi01woUrrzhwZgWSAXAOP9jHnGkaDIwnDmvg3GdgcNaw5PVoEDVZA8IoG2x0gCV5A/0OwBg/ym7eT6NZnm+BWwCDMPdkh86+eHs9y5Wh5QEWm/Ti8n8ZtqUoahmAM4oXqnTPs3a9pSPPcYxpsglfpb/KtDQedm1/0UEou+RwwJgWznTlfoJwHjoHYDiSJ0S7Wr2vAJikpXp3yYLHEB+gJH5vFcvk0mfBDBKXck7jVGt05Tz0ClIoRJpRYJVS2GRQhuycjco7rLZJkJ6YtYXlT7LWeUe7LTgkvaB/Erfc4sg7CJF2OgnFrg6nb7UWA3vmmXkSh8RD+tUV7CLyIw2Oeb91wKvAN8x9vpU8FoBDg96QqZaPuwpCFIytsYXxBPXF+6Pl0/ABVGyjnZBA/46jcXUIEoRwn8rSJzGXYPrWIdsFeW3AO/RzmH+fQYdx3atTI4jAqkaR1lUd4z8C9halXJNBYg1rwj4YX0wgOh6YgGKWxBqjczH65O8+fr14ekJUDyY4vEToHgW0r28PPxcUFy4V57ayHWDfs37a22E9Znk+lEm+pVA8TfitC+aWKD4H84Pf/xPp73iY328+e5wuAHFr2EVXAUUL/bB9N5ZkbqR7ZeugeIS7lKW7oRmgREqBn+HK4d4vqdUmUHuMiyUf5LFOyRUZuXvz1ob3jVQ3IMADozPwPNsePt4xHdeyHRW9sfA+llZrhqd7MzcBncEV5XY4JwhijpGyRFFdUa5sG+B2MO/PqjG/nbAe2AXvTEonjPfand+TlseE1RPJ8Q+LQMkJ2UF3N/4XErr1Dal+dE2wACWoB/4ucb0KTuZ4q1UT/Xit/H9FoNa6nzOFR5/X13VXx0QP22A2vzsiHLcgOJ/wfX8c0HxOUgyOVk1l3tYJTPYLSdyTRAMmFchNF3gUVLLihklkJJsXmfHh5wmgJiAAZwr2QQqVhagBFKkgCke4ESw7uK/zOFKdjVyoQKEUMFJMXirCJfVnVDuVIH3zmAT2DA4tQKpqAzjXTEFSOWBwlgK6KofMRSoWzLHtHzc8PVCR8/6hcg3AH842GK8A3Tkc/RvHt/mtXTIxWYvNlywEONkXbZvKSCky4AnoFhh51nrvVKg5LTWBputdDGNCV9HCoQbQ1l5wU1BFvgpezH+Vb7jMQhuwCmZm+ienP51sGGcA46dz7vWtrNKWdw054DBEK3dsvU4vghEeOqGEdzDQphsDZEI+O4EqRmMyfnhaQhncsalsqNlX2YAKEBxpjDQGtV+m4kXYmprf3CRll5z+6jWCdNhzFJU6ReU+1aEFk87pLlxUHyxLlfsubZlOXhm86uNes5sT6PdWivm8E+2WOnyTItwVvtV/ZQdX2lREgBHsEnM8fzuLaZNiRzAZHTW92FP554mADKnWPL9uQKMR99CVtaPUjw6e5P7ONKT+I9sew/eFWuaKT6wTnAqwoNUSJmCUwvoP/ugvggIrFLH9maC7s1GBwiOfMQOhguYRjqVoQ1kdGL9osDm2blytZN9nyldWPuIYD43GgvyKlUXnu+AeOgbgfMZlL1AYLbyn0djpOt4akMyNQJY2odag5pvBLGmUzUeQAsW+iWCXV6AUrrC194xP3Hei/N6dx3nzyk55SfPShb2XvP2+H6CXsYJGgfti8gmncNnKuVTtlf6bAbFNwhecx8VANbnCsr5aRHHHNTWeq906PTg9u3orU5BaGECkkkeKI1HOaFu8C+5o1qPEhBf0VeSwwuuWc0NmeJlH6iwI0+breTNLl+9gFd0fATFse8bk1EgafxM5J2FbzJxehTIP8oUd1FRp5usCHeLIoSYaD8MumoKjOK7JhqUqDcDCnODQsjR30h99MnHH2/mFH8TUPzevXvAfmQTFxkEdvD5+VmC7FrLT548yfnwexZ7e/rgFwPFTzi///F/MH3KDSh+agp3fX8Diu8apuMXefqUrUKbg0JZcZjiexnU7gRuvdmBaykEB8XLgPWjnZa7XN+7wpGimUFuCHQWKaLUG5hrbLsUuoz0rfQjC2NhAWAyYmlKW8GEWRF6W2VMbz3fr9U18zjMf/v4+3fz5zJgpLyqDYvIoY4WeR9VXBPHzOdjraJ5i6U4MoykkPCvGwflBO0Fxemkr8pgdyYXjuYc8bw+UHwv03O+bjaSfg2guNkc1yB1/lofQdNiA1ReW3tXA8X9wf37YFRO7z723dooXzd4/pthiu8BlGcAee8y/5mgOF2UEhODHDVmzwBEz207EijxAMmW0+2fzwEVz50pxrb0bd7HtAxiAQrMBnubhdVevjy8yByuLwhMANgTSJ4smkohcclj91ZA0I6h693pABN8rxQoyqmZ+SUxSArSCmCPT3R6KptPgLE+Y7qYALXQ34QEit3UDrcxLd3py3XUwHPpTqeq0VGNcMIAiFt+V4D0BMx1r1KzTCk1HBiYgXXZWTVebNtST3G8Jua3ulb2T6VKobMt246gndoi0KjATj0on982w5izvIOQc/vSqUywCbPqNtF86s/fOdur43MtzYIYiDW2TMnDFCrDHrG8327vtp7FhhysE7OF4pskcGAxY42upMOJp4hR7oBapFmJn/hMzHEEozqHsOuzXMFm+/t3a+tgyD08sbfrZCcL6eU8ByjgvoVqD2zJ1IHV1wzxuS2+dssXwC+DBPT5PmZHO2MTPsKo9cUSV+HMTI8S7F7KDKxpAsb5O0HxDJAwp3MVpmSO42KKs8nW9A62NNIUn2WgrlixnWpl9CNwKgc/ha432MXPlAM/n8v0IPDXdB/2YwD9YmQ3U1x5qllbwArt1QQoF7AxrgN8RkpNpiWhHsgUWTwl5D5njm/Wheoc7Vlo8+wchTYz8IBc51W7wKZOYGDpg3xfpOO6zJREAYgDFFebAIijmC5TrjAQJNkU3wO4usUg7mWuljU/cM1X8Ll1UDzGTUC6AMWFrJj1+/y3ge659vl9gdYmU+AfUhP6Cd0Nn0v+pAeQJJ+kWxJq1IkUrj/5gMozfqwLHiRb6Ae7Uadc9FEBufxA4HOeyKC03TaFsMdmmVJyxXAGpYbzts0seYju0e+l0Dd/GO3StepHjXHIycFP73SnGdw3GwD1USIohJMrnkLF94QIbut0Hj91Yqx7nY4qnKZGvORErWcLpvkcr4HiW/Zm628VDl0s8LKLhhNFE1O8Uq3Z504iwXtwii7s2KdPnx4+/eSTIjjM6EGkT4kxV07xIHBclSkecuPu3Tspt9bm4PHjYKMjb/lejOEXAcV3+Ez/mKD4y5uc4qfk9c7vb0DxnQN17LJTOcVnQ34WUnKU3CB3RvkMxrZgHFWPf+6GrX4fWCpSaHXEZ1QaepYzuOMzd4KljNRu/X0VUNwVrZSWO3JSwCiu1ce0ZodLz1F7XVm6w7Q29j5WbvCGUb5l3K+Nbx5XheXSxu6gQOikccz72CTzkdEoXYDitKVW2eILpnirmN2guJ5fjsMETa6wrVYdzdokN6D4ujGEATqCnV2DNPq1P+L6QPEJ32LHNbqTbNxIl1IA9xUmZT8DfO9ctNG+dcf1v3Nf2wQmHrt60bYjJ0F2vfUKczGIHLHn/P4dRmW3ydbmhGZ1kLOX2XziYdAthY8Y0LLCRpdA0LPWHJjUScYUDwkSwAoUIgPWyXgFQJM5ZCO3d7AEo8haAhIASIIRfnHxvO4PJ+Uyc4lfkDENB7Py0FpRL2DvndYEaTneJhtQjHIcvy/nXPgpc0dXbm869JX3O4AiHtmNezUeAMXbcaxj8RpWBSwKNGxwM20oA3/1ezM5NZc92clY5MmUGAcAUywSajaTikUqVy2nopbSfLJAjjXsJwC9a0Domt3ie0YAvRj10VuBpzODMFNLkDG7CDbOoLgTE7aOABsTE45uH0F2kMNtJrfHtLaXICvyoKYdeQQU94KmqUdZPwdrgnNk6Ul0zTB+zmbmM2b7Tzm5Naex/rQ/VPAt91keVb91OGf9HqWjUOqVOnq+S+iNF8kOrVMZddQd9kOmjiEgppOZmT4FnR5Afj15zfaFDOGe4anAmRlatva0LobnTetJIrgK2lr3IBvEOl4Whl2A4swbHrlvdQIlWfLODmeBN71PhQ0FfHk/G7oj0C1ZbSC/fJocTs+zK4JQMcYRBPG1VqAhA3vxnZ9+HUFxCjIyMLVfkc8b4HT1k8UaR7mBoKTeL5Y4TjIE4Cy2+MwUf5lgtFIAYcncQvFSMvPxfhTazMBE5DmfQPGhLRQySnUStSkyXUrUsEhAHGlTlPpEoL1SZ6kIqQRw9Dva5+lOkr1Phue8TmudKyVNpSkBVKvinZEOJsfL0i9hno9Z7dMmpl2hFE+DP2r7KHXpJJNmubSmBxZA73T6bPYF1Xb3yee5mcHHOnG2BSyPgrNAf4DyXSB30LFiwi8TfbZutNMnLXvkN3fBUums6EfpYH935GKPmiUroPgos1gDYZ5C3Sed4AEeY4AnHmG5xSNIlCe7xcqvUxydV7z0OBDXxc+8Z/0kSelAO5UCtdi57meZJDlF7TCdRMfr5xMhGHtJQzZy4frrcz8tpvvYLcn+NVCcStTn8Keffjp8/tmnNad4CvGnw+FwHTnFA3j/8MP3u37ENAOPHkXechbd3ekj3IDiy3X8t/jJDSh+DbM6g+Kz0nMB6E6lQGYBzQ6Kz0zsNRDYmeGzUVZCmYLbGQFuTLijUkexJqZUGXnGOpchXsaYsXb03ZbT58a0H0f18XAwfmbAz06VT6GPmztn3s55bGalqv7O79l6b/WTbABXPlI88jnXx4RKpipYj+xv6YxdoDg6V8w8d5D6mBOV0MQq6nEw82lNYdwwxRvYFuhji3AfkHgNguev8hFXA8WVT3y2K/H569VCp2thhy1QuT/f7xJdP0D9GwHF/5zr9TqY4hsnuOQEztEsXzvDaXzTn4NePpaixb6bwSsBcAKakzmtYlt1wiwYr8hzrKJkYoiLFZj5xIspThbkIYpxk70XzjtB9tKXCex0lo8spMkUF5lz9uysctRCf8OB1A9sGwGInt4C4HuAP2KKp1Yi20xAU4AxaEsXyhRQrvQl5azIKWNGET1DetOXn+YLR8Cbwev2kKdviLGbC1A6cAkSIAGqjnYXG9uZjckqJkP5GCCy+R2Z6w6KOpgcLw3wdgbFByBDzup0uqwYYTZYJRlpV2DemEJBgfTpX93uYMZsd/XewCSUnUlQC8EgFNqMfwHwZSnzuraCAwaK55rDwxdF4ucxLRDJrh/ElFKqBIBIEE2gtOzVKnBpbHa9Zx67taDXmlhc2NzG6rfNVele4n2ZM97yFWt8VzCZYX/6+9cAJp+3cQ+NJI/5XgEh7m/gGmN3Mx2Iv0P7bmCKvw2CipjgenblxdWxfnt2zkEb3tl0adoFQGjAMi0LglDoseuAnsM+4VDBCDKQVRNBvkAFTFiTIWWiAoxcJNFepU4RMUiguGRljoHSVhX5hlBY5rm3IpqpC8AKB0AOEFwBUzC2WybHO2PMz87PM9AjUDxkMAqYgiUO4J6FBsl+bh83wHidTkKqLoHhYIqTPc42ebAg2eIcE62l0GGxrrWnAeIjjRbmfk5FSevP+lVFhPns2q8sEq1c30o1tGuPqiYF6w94kUkFxXKcDBRfe259NgWcBjll32EcmNLSTyxpbXPNK1/6sCdNftcat2D7um+6Jp2Yc1o5ur1GhKUYky6Z5bHbBvPT18Yo1z5PsCnYlp+xAKuY6pIhw/MN+G19gytqbDZAcbHEdTJFp9jOz29nkAht6Bz/9fsiF8t0WkmBA57uiD0bPwjIT+lTSi4hbQ7sFQQlAJJTPmXnYL9hTzQzZGtMced4Mn3ZUo6m1qClT5H+O8UUL9wiCA7MKf75p58yJ/xyfT18+LiY4mGvBpHjwccfrS/Ew+EwF9oMOfL8+bPDhx9+cBQUj75GSpUbpvjm0P4mv7gBxa9h2j2n+H/9918vCm26MHZw2kFgXTMbKi684WAui3K6MpiN6RlcTjFIQ3S+FgZYv0PXlvNHpyDuV263MhgJii+K/ayMryvftXeu9VHg+ZbiVrsdkJfS0z0ekNBnbVyPFdTjc2enz8+au1UG+AK9gxG7BorLYO5K7szvlRM6FjUaBPcWc9tY41T7A2toDyheR1vLslhRkzeg+ILtnScE2n64Cuck73oTcuw1iK5f4BH7QPEcThsU31ZdeFOg+OnRm4FscqtID3LL8hiEIAP0zYt0rg/4DSj+sxfizwTFk/WpwmhcDnJAXR8N7bTrnTUOMA+OS/1MRdeOOsjztTwSX3r+NQpqCsyNZ716BUbg68odS8b4q2AERu7WC6RRucTfSAcBMFLs8pmtjn4DSMp8xeG4JeDBlCoE4hJsIRtOrCqASLgXDlyzgYWyC+gpUJyObtyk5xUoLgBpZo0RLNd4AjQCQK2UKC1KxKjUJ82UKhDVwAXX+ZV72sDfSm8hsoAXNpyYszV3PN6ysP1gSOUYj0AGjAFnzVW7GEBoJxnPiO8TxGI+Yul9t3kcsPA1Pds5Dpp5295+O9hyp5nibq+t2VB4fq+N2msCyVkgL080RE7gyHsfoOB0zF4j5I66ALZhbQgo5f2yhWuNeECDAyMQfGaxOzsT04digQVUODAnsIppjvDocV41D2Jwyqbt1Yorcty5vsTKTSZjMMUXATkWI12jK3KfLE3W8ZORFcogUrakICqAzcbCz7meWU8iAAAgAElEQVQOtnOlMSETsHJWj0xL2eEOBgsUv6XTDioKO4FRva46/7baUnremIjiRvq61xoZwKQ5HYpSoRCMkvwccoMrr7fS/zDtU8jdZCqnrEaO75qrHkbkEGdKmIGNauCbiYqFP5jymfIYNSFwQigBaYLiKGoZugIgXJ8+eTvTCcR/SpkiQDyZ4gGKaz4tR7t0nfQeiml2uhSlTblg/nDlFBdLvXUkTopkm7iewgdzH03jV7KoNUzXzjKmuJ6tVBwx1BF40F5Vygvtce1jXxurvzOAobFWcdS4VkHjHCuC4r0ONwBS+ohzsGYtSNm6BDrO97xOzVQR0dqXlDcMYqBPbccOOmfq8Oxz+4kk7PNOvyFG8ywPfFz1PB+TWR56kCnnfwsUt5ppFKklVUseUV4U29r6V21PB53KmTpedTgaFId/HntDuIVOpAgw73FsGbpOkpItsiwwvWZvzrjRGjiecpqOE8YP/+dj2fvhLfOvRMqztanmm2uUa4qfn70VaUk6GJeB+Ei9lOmwBtXAE3HAQKIfkc/7i88/o/3Q2Ija9qageNnrr6KY59PDgwcfHQXFQw4KFA89NesA1wWxBnAyDCmutn7K5p30sK53e2Nrbw/P3sFir/QpNznFT4rtPRfcgOJ7RunENTMoLgUwGFh+xM2AbVdGUPjGIKgjwTQ4ZXjbEeZZYZVSNua2P3dpYGCjz5+r7XJ8Zra2HwmTEBfTQO/z/s/OUQlnGvcCY2eFoPFZO4Y7P9+dn3i+s7P8ueqrT6s7bPo9opQamzWHTve7I0aPfALBXcO4w2FORTFcJgVFI0Y59qrNAwhLh8NZX8Mr7ehTHecqikUfW6dhkH2tCWrWeim73aB4P8RPZ7cymNyxPaz0rb043bvcFxrr6ym06c1Ig/oGFN8pSTsH8NoNBf4ImJwuakA8hFbBeCffvQqKiyZKQxI02dzxR5+3lyk+gKKbT2xg7thL977z5EBc8YJ9px76WCcF5okRPNaI9eOmizva6sdX8+mYVjBHDvL2U6HfIoXHaNCnTiE4nDpkDegmACz5CGb0NiCufNhL4Nyebs8E2IBUDXLuUeRPBc1eHV4nE/AimYAobtZ5ZMHUA1swDPsATpAOQhVsvYAkwL084m8sshEUR/G2+AkWn0DxWMnIN4uUHgJ5Xx865Yr6ni5ogj/NFBcLNIZYwAJAcQFJAPjkeJWdQXtIDgkCymA9yvHHWIll1fMuBuQAJtI3jqtkjw32AQEhpSrI9xprz22GWpfzKYQ15i+bJWce66kLqkqnLcHHcHCb8dl5lVlkcGIRypZYA0I6fzpPm1XgZwTs33oL6RS8r7ON5O2d7St0TSlTkPrH56C/w9pHmp8I/HSqCtldynmL6X2NYIiDRTb2akdcG3tF4IbwELflYhnkfuFajzHuo+3NRI/PAkBRHl/ZoVo7OUZcMwHsK1GDgCOfT42LaghAHAk4AQsQpzGQUkB7QMBRyjC218fD7aHqI1WdM49nR116B21sooZJN5m8ljIJTP24RfmpxcaV7R0FNmv9MP2AQBXlC6+c2hGQ4ynKZmay0J0CQ7T3lX5EBrgAIcOdyRaHjl/YBb5PKQd0TYEmltYA+w6pnxRUjfUiprhqISigo+9mP48qrOeXedPz1E2x4Ns3qHCjfEkWYEzZnuB37JkGxQOQTsY4A5rYR1hXUYQOYx5FNW8nUASmeKROQQoVMGNj3SGdVK+nyL2ONYe1iFRdnkO8QXEwxTOtV568UQowgru5pcb0VeWDZeqWWO+SG7TScqFBL48BLgamLTgrWQWAC3KlUi9NAa1TZpLWsUhs8UwRwgSUD+QzyXKTBR7IU9vabFm3QWsdW3C27IPIcc29NNoftlvNEfM3rOkCtUVBOD95A1sIexxrlPupgtcK7nKtWBAzax9wPNyHL9nD4DLsE6yNPnGEXYv2vpWBJtkS7bMyKQj1AO4P0HNkUNeYe4CHoUrIUwSoGhxHIC/sitgH2QadmKi6IwJ5LSi/AWy6TJJt6bLDTU3VqnAcA79TitW/Xd9gAMYnexm6o1ZbLXfs6waqdSLx/jv3D/fu3uUeW98dALyfHkLWaPzAEsfz1N5In/LlF58N64aqKDd1gOJxf8ghnGy8OHz80e82t2Qwxe/evZv3vPPO/bKFEPDY2EeUPdJr0baffnqa19+/d3f9XbQpnj591naDXZky9dbhcPfOnYGQoUs0d8+ev8D9Khp/VNgswmSLq29A8VPS+mrf34DiVxuv1asdFP8v/+6ruqaMqMkhcsE2P9DB50Fh8MJyBI1V5M9wx6IcAILtawpX75iVon8O/eVm8PJ4jgztVl5pkuOV09Ewf97gSEmADWwdMLi33u8GvvfB2yPB6GPr7RycTTFxpuKha8LVP5Njs7ZAdJ2MiPq7hkeKyAp6OXOARvGCYyDAnBplPCY+Atuu6Obj5MJGJKSHfhFEz89cizvPydvB+V5ra7WI148qeQ0g19o5DlK2Rl+JdNuEONA/z9PYtrn1jniPd5ZD6R/vbG5FTv6GmOKnun4K3HXQ+9SzyFMYgcoteT6Kr4k9IXCQG2m6dn7kqT6UEbTWlrVnbxhuw+0n2nQNamz9EYttOc/KWmDitCF3pfbylf5UAUWYsQlIHxAbAAnLoEiDGNJHpTudqS0gXEddBZBlB2agtcGrUV+xQSqGRgdFTDl0D20c9DfB1kyHIoYpyV0F4r8CKJGMQKZBSdCB9wAcDzAER+dVEDBzs7IPCgLBhwQSBOcMfVTAGpd37mecgOpCm+iGPmtwo+dqUiB0qqWbWpbq/QA6ND9SQMnqiaYwjQv64TaC2NJnBajqmtpq0r3J5gO4WD9mhwgU1fF4d9x9LND1kZ0uh0uOIcBdsCARZBiD1d6GVZACniVAsgyQEBwlI1zAfxZ6JEuxGOGWd7ttLsm7ttOQvkFHqslCNEZhA09Kf8PTbZz3ETDjqPM7jVHJRwPya+0LXCziCMHyV68OF5co/po2sIIuKnY2ydABDJ1Bca6p2CNKw+BBBTF1o51xzSVTFYnBXetEhdFevUqgJMZVYFtcg8CVwCGMdZzQ6DXEeZzGx2XAMFaWx7dse9mpzK/ua0jtrT3UD1u0QVHMfC6XhU6iaO/MpwsCCsY6tIKr+rvsRrC3s4B85QAH41jBLTExO11HpOggY5rAFJFhpitAME3vlhjTcwqEkYQjs1vddxmwqhdqZ4pl2eC5g99YqmNO8Rm0Eig+pk9hvQcF86b1GUOHHMYYM8w1giEKUoN1qYAt9EOA0fIP9XemfWLRUKW+St2QpCmszWS+Zi7xs0OkhrhzJwrUKX2Kim56ugi2gyAjdAvaEL8rXQoKOMd/yC2O1C3QTWKpJ8BJWaYTL259r9XWajCwFnT+Ijax9IXWf/qCXKOus2qvUK4Of0vmCfRVcEqFQDPn+1n2SXJNgR/1b/YZ/fmzFZVzrKKZ5tu3HGPKFHZ58HXRYQnbCUTWGt42IGffVcG6VohNylvIbgN8S/5RNpeeCfBvUK/d+2FM6qTzMiflPJaObfgqSN3qYGgFETulm/er5LMF1zAXDcZDz2o/EhSvnOJd52DobxEaeQJdNupgm9aUVSqUwQa0a3HqQ/sdQaBR1iCgVDapbFOlWfFOs21znB5iv23p2Hu3z88PH3ww5uZeuCswEeveWP/f//DQiJYdPI99/+Tpk8PnnwVTfA7ywRJ99OhxLpfbdwCKxynHjz86nj7lzt07qVt/97sZPGfjpv6v/fn999/nxx988EHqn+GnAqSHw48//ogaCzw9qeuirfdCdp4j5d/az5OnT3Me4zQOMgS8wc900z/+dxbavGGKv8FgLm+5AcWvYRivklNcTuRsPDVQug4+O8C+BZbLGFCXXJEMxvIGoL4G/K4NzxpgLsC5363jlGKX4Bv1W8fkkmHDiK4M8m4HwGIZeu3MjWlknBGeLAACAnJu3HGf2+7PTKUwSfytd/rn8zO8n/VMY9o0e0xKUaA4lQS0E4zh8lamv/HgJaO7JmACdj0nmBwW3i1Yq981Outr41JKcOV9m+toCI5IspOBNAFXWBMrfT62X48dNTpKQJ2OcC2COBuqa3rfHtxyZJSbcXgNcuiXfsQ+BR800NMt3fssOKl7Rn58p5yN4VO9dONxxuMdjPzt3ix7sSa7BUqeHpVf/orl3tZgXX0OtnqTYzTEoYSKt7xzUNwDflAy1DUpIgHwzc6G/k6wmUfIUzcp5ytg16GJ0ENMW1LfADwu/ce1WOvLAC/kkeXx8FsHpDDJlGQU+AlweSoSsPKS5V3AA4DtZFOLXZttDsDhAv9S/0EPirUIkFoFN51BTdx7AGmpmYppXd1lW9VmAItvFfisvNvS82LtiuELsY750FiEDZC5yQv8xySWny+9rJyo1PHJNEx2HEA0gaWu43FUHyA57AGspUFkUCj72t7SYUtYv22aeG6OhQEqAmHCsc782HHcO/orttxkc4BtBIe8mMd8Xtoxajz7oxzEweyM+zIAcvmyUjBId4Pth+mUvTIGHAjqE4xE/7tAWQJLNobRzthbXoh07bn67Phe55xMjn6BZATIwzmO9VvsbdmxztKjjeknFUhTw4m4OM2QrO4u0sbVVkXbusBhFOd7XSchZhu3WMJkisd7cFIDoGP8PgPsvY9kY+HfWm9+4mWxUHm326gMEIh1K1sat2LvK8f/LKGxlfX+ZrPr8zrRkuM82qLxdwKrmSIFNrzAygBYx7oCWCeVo5/rJkHxXOsEXpm7Oq8TU5pzpTZ1IU0xELWf44QAgKtBT3PI5oCTxqd0xWxDcK/UdcYqH3yxMGamwCn0CFLpKLAoWQz5jvQixdpWgCfXJvZcMnAJvEGuKI8/ZFfKz8uXh1vBks41enm4eIHTPzEXoS/i7/gcMgg6JoHrLGqMwFzPSwDi58nOvH0OYCeB8SF/eKftkYbF85CWSwU0gxkeYPjzF88zH3D8DeZ6M8orCFWppyLIiRUqmaF0BQrOjKB1TWxtqTl1Z/l9GTBC/mf9+BzOn4FFy7oPNe69t9XGGB/pOT1DbU/roea1pd/ic+4/91WdvBV3ah1VYLZftgDVAPLiBFcB6gowDuIDAdZcBwpkm56pfihwaToJW2PMbx23atxyTOpdY6AY/VnaiqMsYuHkClaM2mP2vfOZPOkXv6MobOsu10H+e80dda1sA1zTJ1HqfdQzGUR6izUOBKBnQKMDhJLn9ayD9C/7bj4m+GaeH9wICbw81kAWV7fTioWl8KTGkALQ1h/WwZYGXn4ebYm9HGD43TtL1vTs1WjNOVYRT330+McEtZUCLwKjMU/BFO/0KTOp5dbh4cOHKasAikcw7fLw0QLs7nYHU/z2nTuHyxcvDh8/+Hjq0JrFtj4W//LddynvQmcu3me+YdggT54+O5zfPm/d+vr14dmzZ4cPP3j/qDv31VffHN5///0qHrzPz53aO+EO//t/Pxz+7//r5eG7358d/vif14M/+2f/5sobUPwa1oCD4ms5xWcgZAbEvQmzsl77ezbw1hS8FPes8Le6uwlkHhkf3SMlPrYLNzb7DH+nUWDHneU0y1ke2kFQGLbFWGXajREHxdMgJJvIHZJWnHhO2xWdS3xtDGanbh573SMHU3+rfe7sCOQdmfN6P5hjAiu2QPEB6t4LigvIyAlZAs1/MVBc74cbKLOposxuGMC5u25QfFsFjetuCihsbpqd15lN8lsHxW/xyN8bGQOLeQBj4tpA8SOybhVEP6k7fJ1D+r0Bfn/yLX/JC5Yy8s8AioudXEK6f2nbdM2xsgJ7VDYN7infL+YALDKAxuFMoHijPmO6j3zZCUY5nZTZOcZtbpADDEdaEha0ZA5w1ynIN4vj+Do2rFQoygUOfTtYDdkHgOJ4vhirckDxjtcALwrYZ8oNejXFQqTjalh9vUy62IHnzGtqIHeOGp3pYuJy7RsJu9oZ14h1F+2VTdA9NEYqWYUAmcDSE6PSj3dDd0TtkwbFkeJiBRSXLtrrOIqpbUfY076I+Y0cuHSeXWYkQJPrC/aHAJXZvgDY3KkxBOSuOfP6LACs87PzNLZUaFXHvptV3uy7fD6BR80VbDVFjlVEbwSR9D7ZOg7kuD117BRevYc35DoyYiDAKLLgJNsZ/ImxjbQMKr4pT19M05INBgLVGraj8w5cKe+8QJ74DkVKWdwvg0/Yk0pLoQKuDopXn2nbKk2R5lL2Z3bbGJFlBc30O3PCB5DJtj3W1Hhioph+3l/l/C3cheBjsQLFRIZVVuuA12OK2CDZksFUJnpbKWgIhnlhxLgcrPAzFn4VEAsmsgrzAsiK65CGxsHY2b4vkKoCjkz/VOtXYnvc0OlDMFBKbUzxTgZmWaTYByWXK4WQwCuxb5nuI9nirStA+NEJB1ybAVErQFkndya2uIDFaIDyFMd+0O8IVOnZLJbM1EIvLhAUjblCYKZP62D6EAhKxmmktok5SdkRADhyiQdTPP8lezz3OPOZZ47ACtpgzMQMR60KFNG8vAQ7PIDxFxcvUucAsDN2K/VcBqQ5b0gn1iSqMYVQRzIHn6q9CJzUoO5L3RlMTgasF3LHIuczIKn8wgrkIqIA2a3noGYDALTS/dKj0Qdjfbt+H0DxSY8gcBlzJCa/dBXe4aC+y1uNB8bRiFKmh2e/tcSIwG4FteiZKSWVX5eyjHJqYe+IfWxg+XyyRM9aBq2s5lalAG3b2d/lfXXZ6pjKXKcsZTqD0H7/HlAcsga2hGyZTJ/iTPEZGC/flcA608sY6mA6ADJpIY9KnGDNKagmnef9TX1Z+x3X43vsmbUgoamR4VfYqC8PH77//iHY12sI78J3mz5wtnmwvkMehnyJvRLP/umnJ4cvP/+sctH39XjQw0ePsu13In1KnH68fHkyfUqA4i8vLg4fLQpyXg0Uv3P7TjLBP/vs0zEFiunjaON33/9wuHf/Xu3JmJ/Ilf7xx9tpXiJ11KNHjw7vvPNuE0G3JuLY5zeg+JuM2u57bkDx3UO1feEMikso+b/zZy7U/MnXCYq74nSluNaTJdix3d+1a5f9kQGxffRKQHe+SQ7mwJxqxTi/00FnV47xqDVQ3Ns3G9WzY+o9n7/bAsX9mfO8q38jKA4pK4ULtqMfAacydqb4xPDezRQ/whJ34//PzhTPDuP/2nT7SzLFb0DxaxB3m4/YBXST5brr2pON/cuA4jQzr8S2QNNvQPGTU7hyQfqWpbxKaKyyoobL0nUlA8pQYwBHDbR1/lPV7wBIDSe/ndwGRbTOwKZUENiDweWE0Nl2p4RNKha4AOrMo1wBYq6yYncDxBa7D4y8YBiOuZfVf+SPBWCoU1jDgqVvIDa2WOugJYqt086pAwA+8MqjDbAd6U3CQYTOa7Bez5cjSViBLHE6beb8h9OK4nPKi4oVMBdeQx7yYPIBZBKIDoBwyS5HcTsyLwXuDEzx1kWzjeTO5AA1OJhhLOVcP2QHe35pAL94whgmwbIToJr9FShOQEf3Kp2EbItm3gPgDua57AfPcV0OfbEBwQz0I+YIwkg1kzmc/cIzZ3tI9zpYqbGbgQq/320pfS7ZSrWQI+R5VfO5BNSSiSom9lxXx8CgYR4JasRjcsyMXBHvnouxRrtiLDMVQw4eC8wyPQVOWjBoxuPqeqaCIAKqwfpnzl2b2xrPDVKDgie6bu6PPtfx8wGgWgHFBNDl2sEConoaAbTIzZwMZeaxDhAU75atamuB+y1uEICd9jyZmqQmk70duarPclyVIkXF6notWRFHFsbT6YbOI469WuvIwAEFj3ytjmBkMzF77THguRGpLl/MWZy8VkAq8omPee4l+wWYal/HuimWOGV5MsctjZAKJ8I3oAxUPQmBswmQkihEGZl5u5VznwxbAeM6HdJTzyKoZ0iXkjnEWVyzC202S1ysWcORS/5mEed4d+4LpE4JMDx+x7+oA9D1OqiHQ/aTsS5C1MCQJsA9YVEVtFkAwMwspfRKGRQkECp/cM3P8/2g+cZpgw6KwDRAyibJaw/86TvIqj5Ro3QqFUTjBnQdMMvE+FtB8Rj3eJ5OvaDPs8HUp4qcSV6s4SFFVblfFuTi/VaDwfcXrC8D22sNojMuQQYdPJHY8N2geLsjA2uaHeQJP+m7WTdrb7gekxzUiQHXkXMQWroyZVak8ch0GXh3F8301EWtM5VfH+Nk6VPyVEHnsXYgPa+tyWufF7ZXeRhGwuDwMNCIvnVtFpETFGjSqZO8bjhxJWB8Xjfrf8f+fff+feTmpq++XHHjJwvbq04D4rqvv/kmUzLFvMReDPD4y88/x7g7psH3/fDwBzDFbyMlSsiRBx/PDPBuA5jit5FmZXHd1UDxe3fvHZ4/f5YnLd5//z1bo5oP/JtpUKIeQ5ARDgcy4t863NvKR344HL799l9yHOK/hfzaNz3U2yMZ74YpfpXBO33tDSh+eoxOXuE5xf/bf/imGAZlVE1GVyrRlXxyUgD+wvkZgwFsintWGv4Md0zWrpsdn1Md1vUO4s7tIic8HzU/v52HNlQdFB+E8WszgktPNOPA2UoyKJSHbnbQ3OjxPqw5a3vGb+sZi/Gjnk8TglHnYuXp71QOoZjJesmBGxk6ztYZDJX5Wv2dLzGzpcAPfy6YJ7hFBgl/s/cv1sgUrZzbKum9Cn4OwPgNKJ77/tSm+6v4/nX41ad/xuwYp6/fvOLPD4q/OSDOTTh4Mb9xpvgbRUIm4ObIaoFe6ePlcBjk0Iqp1n87UxxyF07HDMqVbot1y7QLCVIz1cmg++x9cJLR4Pi9UqAQTEvScqZUAasvr0vmOpg/AmUL0NexZGPcNfBBxm3d2wPlwy7ArsFxMpXEAisQEWAYRLUAXY6ntTdTFjA/9gCKG+DdbFyA08KYFBBI/cv0IvG6LHCVzH0EuAWWQ5+DVV5s4WIaduFo2RLxLKW70TuIF9XRcaXXmZeVu6kxDiN4ynmt1BNdAFWgtgqiykkVmFesRDbEbRStk8FuIfDgaUpkP8q2SkfccobnGAr45udemFH3Ka2IABQBmQB+lPO580Xnc+n0q42yC2Rb+edrQMaaraVghsZ8CDYV+E2mLUFxgQDVF65T+2cAUDVmArZku3pAQs8CC5T5nBMsiWPfLzOneQCPAvokbASaeWBBrDix2BVw83UEo6t3ZwGAAsK0KC2o4s70AMxR0IyMbuy1miMssJJHS5vOQXHQ9xs/d0Acui2BaOULj3Ey5ngEVHLf5H4FUzyAKS/cWIU0lT/citflOqp82lyDdZChAaalbzGmIWgg13wNjqvAo3XjS0HUNs6aUdzpDeoZUzoJ6QQB5F3nAcAxApxd+6F1iNnjFZABI1zyIVNuIXyEeaA/mYCwBZQdFMdSE8gXMvvtPP6f6VJu3yUoLsY4mLBKOaI1Bz1E/Rm5wzNtykWyOVVAcwbIIbvzHJE6UM84VFFGrNrY01hw8JP0N+7HD+SoTjMwWIMvSnc6MA0d0MHTeb8PoHgFtDtYqb7nMzx/eNYPYPFrgebWn/JL/dTVrGQUXFXObQakKjjAPSVQvPa7BWmy60wNAz3AGhyyH+zEiORNeoXGDBeY3nUalAe7Bn0Av7UOOSElZ3XKwZn3Lu/zPgPSXWf4s3qtdj2RLVBcMtuHVuPkQZY1ULz6QaY3mREIUhuDHvZPn9xQkWnIdgHhY25xBUNhd/hpcK5iPhPiv52m2d+olc95LJuQtmXu/UrL1+n56lRGAeTje4alyNeDePHy8Nmnn2izLZji0dxIE/LDw4eH58+fJ8AbaVbu3bs3PFJ6SPLxGwLC0a4Exb/4vE6IFI5CgPyHHx7m+HehzReHTx48WKxBvTBB8du3Mzj3cTLFZ4uXAmLef9Pf333//eH+vfspnx8/fpxtrJ8pOhd75dHjx4cA0eMnxuT9997dLJ4Z4/H1N98e3nvvvQrWzac6TjRvaIt7RQWK3+QU3z2Exy68AcWvYRivExSXoHbAWZ+tAeKuLLaAcTccrwMU15DNzx2fne43hesS2JAaqArkAs8HpgtA3fhxB6COtfGeOVrsEWIpZb9nPo7pinXhKLCza86fj8Os/H1ZxXfJxUp7D8q1BGIpRzhhhRgIny6gWnrKgOs96VPWgPXpszJOrgsUr4GhAbC2xypy/lcMiu/TtcWOzH3svqU5xHuw5GsQVX+2RwgYOPUC2YBvhI8uHv6XAMWXzvSpPo6W1GigbZDS9j/yF75yKR9Lkp9u2RxIO33HiSswtsXao3PaIDYB5splCiazmJjKcYp/AUIXwCB22xTADk0GwItgNgsgzXq4j1WjC3qugBCwrNOTH3NpE/CWQxf3lvM9sWFxpLaLcAaQh743Y1ugdusq4A5i3RZT3Aq6yTmcA6rlizs4T2YVADS4bCHWFFholiG/g7LVoIBAIDCAmyNSKMjBDrAlACSBe8hhHKxyAB1iq6W9xEerIB1IxsyfW6kWOrULfDDp3WmpMXBbIp7BAoxBH02ebQCBUg625DNYyAvrpBl2m6A4Aw1CJQWyaC3FcwT0lz3D9zib1m2dXEvJOmWKAjsKL+ddIF6MMRhxBtoSaPf7Z3lwDCxfA8TRmA5kKWijPSx2t1j4L18hHY5yd+v+gbEoBlqOB4qRzqC45m2wHS2YUOMWpyAyRzMKGWZec4KZsXdloToAkwEeptIRuJJ/R/79iXm/JeDWbHYAdGJu9u6c15rmZ362g1XYdz5qPDFCMBqoK/dULXJ/IkDxXJcRRCAYF0/M9ALBtM+9hf1aOarJFg9gyXO3A4RFMAzE1E7hsxiyyX6tVjEqKh3besF1uKfmad2xNlY5RgpqUtPMIDtkQYC5fNakg/SMrvOgFCMXlMFgUQuQ1DrVusn9XumymmUNHcZTQwYDaS0UkKw0ClW8E8GuTLl0+06CSSiseV6BCwQrmIPb5CbSNIDQBf0R6YyaJY7Pgzkee1SAv3d/y6wAACAASURBVPmBlmILdiDTd4kRz7SXmgvpttnvXfXRYIAOnNvU1faeWdbqPfP+if2d69ZSTCEILtC+QeV6pkBmzkkVn3VQuhYyFpXLaWnHkA8zKK657Nzf3VdJ5yq6rBQsZK1LX7iclBzWWhMILF0p0HzYE6az85nmz+p5WdeDn0sPbsoxI/SNJ54ViIfclv+/hltoXbgMj7bNLH7pztKZtqazL0ZUi2s0Hj0/rS/B/u4CuPod7/A9gxM3DojnOEE419zj99H7K2DcFqg+g2zjCReubYDiyNc/pG7KtadTTS2fhnk1uZUs8XfeOdy/L4DbdD9v+p//8/9J/RdygwcZkiV99tbbh3/413/P+aJ9Y6e0/vmrr1LOxHw+e/b08MVnn1kdDe4GyvUA3KMfcX2eOHnx4vCAucLXKDIBise1Ub/gvffeJcnv1uHu3ciH3uE077f0uHRl9PSnJ08T3I818PTpk8O9u3cP9+/fx20TKB4fff/wh8PdOxiruP6jj9ZTp0Sbnz59dnj2/Hm2qQJz06muWQdt/j35UTeg+O6R23XhDSi+a5iOX+TpU9aY4oNimqLKW8Le3+hGwWwgrD3b750NiPl9WyDwsR5LuUigLNtEY8eJMLMAMEOo3mXMq5ZEDYpLiXsfZqcv7pPjp+/m9rmDOYPZp8bjGGg+sxDUrwTFeazJq8nLGHAGxzB381m50lGWB71eMh6pWWWZ09EvljrvlSl5bUzxsRM0/6YV9bcCiu+QH0kK5Fz+LYLiZS/sQHz/mkDxmbWxY6rnRb5gLewYoqu/5i94xy8JirezYIGGBG7grAvUVpEzHD3m0e2Fw4B7kC5FaVRGlng79n2NwF8xx9pxT01cM7GmpxMYKccfYEHn/g6ADe4RHJyuRuvsVrF7UxeKFZ4AaeSIXSk2Oa9IglcCNYiNEYxyy1/s8PEB7dTByRIzOhpeIHU69jxKztyqlQaFgFeuIwMMxMCPtwFkQ6EsZ4qjyB4DIZxP2SDy2eW05mwU295Om9WaoJ9TjjeeW44r/hg1sAclas21pSKAMNedpfeIz3WkW8CKg/gAAp3pziJ7WlEWOMAq64KRyg0+fMbj/wkpKL1LFSODbSYQXD1E26MYKNZVAJkCKn0FuE0l2yn7MhTi7CPkstVmQHwAS3KsO1ihvVMAIff2wK4VMM175bUOgI7ny7VibAI74p3RTz++IJCrgBHOTcxnBGjAhGUxXIHiwWqN9jAffgV0jFmqNSEmJ8Z0BDc0zloveYVywgqfdQUyscwdWvF9WpLJWOILlQGeRoHRI9sO89Psv16uKtaoFC1ZRDYY4W+fM80J0ispR3WuKwa9xCBXXvFk51t6FNjF8d8kW9ep3QRZuUME9sz/YlB5CmcZ3NK4VHBG8zQ2ocDXnB/mmnYWp6/huFWgVZwWAnDM4ArXMa5XoWUy9ov1K8o+9RlTLLXuQB0GnU5x2SO5ArlIQDzSpgRD/I5Sp9zO+cr5iCKpdhoE6wCyOlNRJSgefWA6rygayjoVeC9qPWDvNiAu4Fn6MgNV9X0Hrdy3U9oT9Uff+TUAYTFe8Q7Ut+j0XO6r+gmiOgKxYjupGLIXkB3G1HSDfEnJs5JZkkvUix1jHeV8ySK2o3xF1dawIEvOC9njDj63DpxOVWu/c7WOe6vHHLKOKeZksc4nWNSBWYaI7a46GBU5H0+Ia05Svw9pQif7ohV5BtVO/cS8zBiA66h8nxUC1ljVZyV02x5p0prG00HxGAg7cUGmuNaBTrdgra0B41gYsDMg207FSYstzrYO65/yx4HxsoPrO+5DA8CHcWXR9gCVgyUOch5+zNI+RCHKhw8fJXB8dh5BT9hokULp6dOnh48/+ujw4Qcf1AnH0vmvA3B+kgU2I9D+9NnTSp8yYtYYs+9/+CGfG0C3dO4nQwHN0S4LUDzaFED302fPWHT4xeEf/uHvOxXYhKX86ds/5bU6ERZ1Fe7cvZt5zOMnxiIY7RgPHVEaTPwsJHx5CTs9ZF4A8vOPWvrHf/4qC2xGeioN7BrAf2q9r917kz5l16jtvugGFN89VNsXXjcojk3WeeribzcIXCi6Mt7blbX7996rts1g8howjmdaYcuKlLaBrVQnzZx2cLcjxWksmKMZ71sDxOWgpUBnRNjb5o6c/15KYGJGbd2rOSkHk++aQaOaHzmzQ5S6q8LDMaaSnMHwlclJJ2QHU1wRe2cY1QivMBcgdBXR7rlYgGHH0qcsNcMSGP+Vg+J79sNepfa3DIq70TQH3NbG8K8LFP85LHGZlMMIHfPF9iy5X/yaXwIUL7DHACE4WdQwYkczb3gfJwWLr45ws6imHFc46HDgxfxWLmzIfaZI8WPuZIv5MxwAKXlrMyUAFOlamuE8FEciqJhtESONoB7AZslipQ5rmyC/S+dMRbrAXKwfW4II3KIYdYAz8WgAKtA96kvzlxq4g2/AU06pO1g4Ujm+Of4CJuL9Agj1rvhMYEPaEsacVj/TwVTQnGxCALxwJgGUdwfbFkE6h7QLBEQRQFb+ypw3sqfk1BVv2/vHwdN693yyDswLnBCYGgUaBYDWsXfm/Nbcps1A/ypdbIJfsikAWKMf+ZlyfjeykuOjYm+YdzB/lXtcsljgt+jYnp8Wzh5JB1NxzwTEbzUDWGtJzr+CITNIvmaTyRZzm2wQZECya+0B7DNWLJm4YKYiR3EyxcmGbKeVC93IYQ46Ka9xzpUKp+VasQ1SjFranhyjWG/Kmdy5/V8donB0XLIKil9e0pzCOA8AXQHiBozzs2Tynp0Vu1170tnEw1jSXnMmuADA2rMGruWaMvCKJl/leJWM8Dla2LUMvASoEPlXFUSIdYk0KQGKA9RWf1BME+s6gf8Aac/AKAfgNzIowYwFYCeBVvb4SK7Mpurkj/bRzBTHnuB/Jev62d7ffA+DMceU7gCC8lF5r+X1RXvA2iyGdRSQy9NGCLCoXwkEZzFeyQXIdKU4VMFKyQadPFIALNNKvUQue8lC6CTNS+QRP09APIDxyCke8/X2W8Hux1xVkE794dopkHo4JRWFmxl4rvzVnd4SshkjKPkXezfXkwU2Y15crsctSE/Gk08V1AYILpBdoLjGO+RfrgVjdqcO0n7bw0qomgtYLup37pMpyKi/W5ZKbjHwkoPvKai43+2khu8t+a8C+DVu87vL5pCe0iI9wj6dfV88g+tMoDjlmcOhkq+jv2OpAAsYb5tklhcKMkUzZRNs7SuMgbIxdbB67fqYZ08tpudrHKWXhR/oe+mpHN/SqxYwptyH/hhBcUxdp0SBLAv55Scs0FrYMghmYB/gPsm21l3dO/cY1vpcIHmdWmMQ3uxbnVyRfFr4ZhNAHjLjxYvnhy8+/4x7FW9ebctGA2Uz5ruG4C32UKY5Ob+doPgfvvySqX7Mx+L4/PD9D7m/M084axWMoPhIAIznitEtWRrpTOKehW3AAX0YbPRXrw5RoJOcA5AxZHe+epUFN3/34QcAstXnya6OIEF8GTnYIzWYRs2HKOTY99//kAU2FYDaix2s7pEtpvjvzw5//M+nA0lb++7mc87es+eXK+bFzfBcZQROgeKzQCojdy4WZOD3HlBcglnPXwOlpBy8P37dEuQ43fNih02Xju9vlkDraznUEGrx7nByUgJKyUisTAwuBx5SWBsI7e91B1PXzKyt2Qhpp3qMbpeBIlBiAr4LQLDPF86DgHkDxRcMNI8c29HfYzOxBxSXI7wAudfSGAxHUq8ZFKd2HZ1POECkIJEl2QqyDLECz0+vy4EdP19+InXDm+yDo++z9/9SoPgp42rHiMJA2rhwfv6a/FmZBqRC2Pvyo9fJ8bi6CpNTtfX4GTR4s+ZyfdfNNznF9xmDvTrW5kkOloNEcorFshbw2UxuAN8CJsB2AyChf10vCzAXcKF7AwQbQA8B8ZZ+RY5UO08QgKMOA+NOucSl08QoVAqBAI6qRgZ1g96fehhCKH8IUw8MPThhvXoD7ASIB6Zf/DS7icDFy1fUr6dWfRf5Uo5vAH9qz60EvZJNdBkAfOcslrzFPEHKyI9yIMVtB9wToDhSaKDtxh6nXJkLnOV82NipmCp8sEADLC3FYH90/2XzVL7paT7dhtCa1VHm+C4ZybTv5Kjr6QV+F6iEvOqZvsTATNdR6WzHNTGflo9dKSnCrorxHphr0/v1PAfQtQ4B9sjJa7tIgKbaHu9zG9PHIefHCo/p2YtVRRsJKeaaZS9ALMCzBNQYyNHelI0MW6ElS/rkWFK5KRLkG/oOsDXnJXOHC4ThmmLwJfdOprrjCYzIoxwpVPgfTnMgwHEMFJcjrACU+j/b7Vo3MfaZisBqB8z2r8+TgG/JhdSv3BezvNVzuONKufv1bkMv9x/2TAZilHs+QVWsg/gvQNYAWwWuChRP8Jz1AjLoovQUU/7wWh8WpKoUJQxqrRklAsUdAPUxKQBV9RssMDDr+zwFE+DyG/wMgLiZJiEPotBm5xQXKC4QGboomc+SWRkExF7WyacEvUkKSuC+clk3I13yI8Y41nHMKeYFecQTEL99jnnKPYoAWKauyv1CfVWsa+y/BNnsZFUWix6C1QZaW9FC6agAxBH0RaSg/NwAxeMEhqWiQSHlKS2EsfJrLSuAfXm5TLMp/4sB6U0b1eSH5HP8G3Om9F0I3HSgUm0vueanKSw1jAeB0e0RNJQcdn8+daWCpQwCeCHNU/brloxF/LFB+lhp0BEsap3B1RF0nGUAgudjUL69BCz42Z9yuVP6bgrM+XtwaoInmixtl57tslM6SDJ+xgD0vewoD8xJTfhJJYxPF9ksWSs9xTXY64TBJKZVUQHkvI/p3iqNSu1rK+I5e0MnfNXSHxZ408m8wTa1wF7vlXFlSO4FcPvi+YvD559/2hesuVUbjlvbblg7Ket0CobC+v/741cJHkcu8r/7/e97fWsdEBR/+AMA6/Nkil9ksc1PPgnG9th26TaB4pr3uBfM9d9tguKPHgHMDuB9gZNwjwZb/NnTp4fPPvt0ExR/9Ohxpo9BLvNawcOMRq7y0HeZd33n3B5VOzeg+Bto5f233DDF94/V5pWeU/y//vuv87rBULAjRw60uqIoQecGht23MKANqPX3zQ7O2nPXOuKOzakhkYM439PvbsaZKu8VY4fMAf1dUXgDxVuhNqg0OwXuWPpY65jyoPjN2XQDZFZ2rpRd+fqYrj1Xn80OoT8/9QsskgHIwMfopzvvp+bgaqB4v8UZ4zNDqv6+bqY4+34Dim/nFC/j7NTE7/z+ekDnbfto7fmbDoebC8V63dmRE5fJ0b3q09bBVrMCN3B2sTT2g7s+Ujeg+FXHrcGKcezSMU/QQqw85dcm2CymaeVbZO7uyoUagHgUOxN7Lxh6YHEr/QoYqfw+j44HWNyBuwI/mGd11ufxfeopOlh5PdsVTlKy1AMgsKCqQH0BTwGMRk5FAHgAktKB5TH2coYIKnsbBPrmcWD+OCieRShTJXW6C7FwBQCI3USjxvKuO4AYhQgxTgFeAajvophiMjsTHAA+WNAKDAjgX4DkcrLF4smCckA8Mb5IoSOgvPVwX5OfFVsx2kl1nGAemOXHbCUA+gD5BQB6wEW6vkDgKvwGAKg/V8C5j9HLJtF4xLMEHsbvdVLA9XIwcMm4DbBLAI2D4rF2qwCnGPdM5RL3FqBtAQlFJsTyTb00pUaR8+ng0Sx/pQuibRqbTRlNZjzW7lTs1kA/5cHvEx4ELQdCBWZSwLhAIB6DqH2kMRfDuVJqZDFd7gcCU8oRjjV+mU5w5k3O9CgG5HOdZl7g16+yKKfY+2kr85RE2fJs6Gzbr9mRUkfVHzGjddLDmPYc8DoB4uCh5nNNV+u9x0DxahvHPIFtMo0Rm2D6lMgrTqA81lmAsSNTHPvIU6assvEo4Z1NDRmKWgH6AUuRaRuNQQkAMntdbO2Uu3YtefND9H8vKJ6gVwLPo/zAmOO9Llfi3SMoPrKsX10CeG6fAukJ8nkEdlPOHg551D/WQ4LHDNAk4Bwsy/PbCObw5TGnMQcFisfvwRY/j2cg8OOguEBPBJ4hAxTYHEF/6a/c5UN/47lIlSPpChktcDKe2cByPJ9piTg30s3t+zUAr/ZhfhFciH05yBpEpfOzANYkR2vNzCgbv1BBzQpm8RSOTkAJ7Ds7P68UXdJ52p+uhz1wuAmKaz/xRHT2Y6hDodQwBJ1XaCVl066SnuhlSlZmPRMEA9eCsqWTPFBraXW8f5AlOhG+BMXVZ9kG8tG5K3uLVLuxl6N9s2/t7dI8urxywp7u1fhLhmCdI4iXJ3imPdoEvSYUeDsyKMV4eurADO4x3ZjnEZd9Qj2t+YTe9BSoK97UDvAUIw2ZJzKF1oDbpjlXBaAPoqpOXQT4fPHi4vB5MsWP+EErTVXKNZ1uyULor1/l81JmcG380z/9v4d33n037dl/9Xd/hxMDU3Pi8QEixxcRuMuTYS9fHh5Eoc0NUPybP/3pcO/e/cMZ5fB1gOIpM16+zJQvAXhHsJDD3S2mjffNt98COK+f0cv56utvssBm1HFYDzdNg3Dqzy1Q/KbQ5qmR2/X9DSi+a5iOXzQX2kxRNbE8BmU9fe9Pl7Hq7GZ9PxuyWyCUjCq/zwFsN7okUPX9DBrPgLCExdq7h89u8Ygwo9zunAyyjdFBOfCj3IPSjh9X3OqXt9X7LGdVY+7Xrf3uc+PKL97pjq9/52Mrh9edGTcapEGlhHUcq1l8S9b0FpUW7adSpSNQ/TTW4Lxim1HYAltjgXeZAWDP1ed17fDgkYU4z8ugABbpVqzPdeNSrQzvPWYocOHsA934ns3nuQu6cW0RNE/Dz5tMcT56A3/92ZLpdMtOv+JU20bId/m8wBDHHxn1p568zVBfysPTz5odtnzGdJuMzFOjMju7m9fnuczrmIXlcffNd+7YI6f6V9+vboO5P0773zMPlAorj6l5hcCs0yMCNlqmwgnAKSMz+FUEjCxw5Ax/WXm8lTscOVCb8ZlABRl6cLa9kCYcbgVvkesawC/yESKdRxj/ksPKVZ6MP4Imkts4Bg+GKphxLztISvAhnQgyikK36N0KJANg8+P9AgLF0iMQ5Md+Rzo5CzKp0sHglzbLq7EMbBc/tm7UIGeOBXAQTmKyuV8i32czwzDDGoM8qnorWOQvk8WYAE852GCvYa5QoBABAQQTxIYVYzr+TgY4U43wRQA4MTHVB40nGHxwzNqxmwqsxVq4xHH//I/H592equPxZFEqT3UCPq9fIxUGxy9tBQOaBdZCHGHexBTWmDu7qEABxdjfeiuZn7kPCOKigKsRM/xIvYEvQ2Cd13RhSuxBZ3rDmQegoLZpXNz+cjto/n1V9nAdjDYzR4Rg4FzgL09uHAiKE/xq+4zONsUR5q3JCPk3bSUVdsT4oXW1Zrn+R5kAWYATJJcIahGUEMu1VIvT5zBgpXZmvUkTDDKPz0OxSrJ/BbhbaqCcIZ2A4PMriDjpAbfNCzzjvvBt7jaubPbhM7E2yaZMQIiFNpXyJxjhWbiRxTMVzMOpBqauIUu806Ms4QKBVVgXOL2Scl9MfQVrdBLAgW6mRwkZVM+hPgCQ1HUkSrYZ0Qj7W7JquWq1F7zwnoAu3QcgG/pJ0//6NU8n6aRSrqVOE5Kyxpi2YvBifY5txjr2cVNNDACUKd0ZTA0ZlAxxAuMB6OYcRfCCcq2A3SoaybUnHWspq1ydZADUTuy4YYW10+M3gqnuJ0PnLtKXkRWvmhQLv1rpsDwNTfnXXWQw/Tiy0NUa+GP8ywIpYOo327lOpGmPcZ3EeA56OKaZytD76f5hAcRW8DhBYupzX4vu+wy+JZssPZJ/joOc+8RlNy7piYAMgIzX59Jp83v9RI7Le98VsFnGZrgcVL9hE3UQOocMzYBNVfm/EfhXu72N8270sZn7OX+n731ssm3mz9VJN/ra7a9jDEexDl8cz8N/erbsntQnU9FNyArlFG99VArCxgSDgF5LzyagXKenQG6IdZTyjvsV5kTb5L539B7ZWyGDXjx/fvjsM4LiZfvnKuP/YJc6CzxtDwvcYyxI3CChJGzreP5XX3+dbOnnz18c/u4PX9IuFEmgZzVSjYTcjKBdBJbj3k8++XjwpXy5f/vtvxzuv3Mf72WweGCKr/hgxRSP9m9gBzFewRSP9z/I96//XFxcHs4T8MaPYxDPIzf5T08Od+/dqwCwrvO52Xz4Gox+A4ofG66f/d0NKP6zh/BwWGOKS4C5chyU0goLXPfEv4qm1wYyBrlft6f5g0Es50nHyixa78avv9cFcQpAy4G39n68r43BVIQ0QGbQspSWNKM/kEo7PloDxXWpR4o13vPRNmc3bSnKFGjG2pPi8QCFfz8HDObn1tFAOW06lkunTAZjOgbqK8dhdJpgOkg5476IXLbCk6MHY9g+d4VQx1En4T18TkYdFaGMFV+74yOXoF9d68J7Jyi+ALWn+4Z2+FrZEVlfrNWNezR+Q1sWfYH62/OzBYrvufev+ZocnUWqFMiGPT+D875yQwEAex42AXyjmNnXnkEW77oFLut1/Ow1oLAq19+5uXc2GrgpR6Z9lyyhHZ0cnidgSmBgDa6wI3opAoqptzwtio6VN7sUoIEYZgl2X8Txy4vOV0xGs1IxIBXHq8NFgNqmkysYSme1WEZvR6A0QNIDgNxbAVoHe/QSrGVzVsAsB5irXIWpMyLFQADHdOShz/10GbNcE1BAW7RvzImFwqriYmUz5DuoyzxQWqRJ6WYCFuY8Za7lcNLRIME5OTsVDOLaT/DO8mPHNQH2h3MW4xHsPOQ6Z2qFBPEA8sf4KaVIMPzAopFtIWDyFgEwgNIxZmDtIuVKfJZsabJ4wHIng5RtE0CcDyeIlHNJJzIGSkxL2TkBFEV+SM1tgPale8uDItPbQGa1XyB4stYOYDwpvUymxaB9JzBK45zvJ9AJ8BygFkwn/S793CCrHFMFUwZ7SAEWtnPYumbrCFyVQ495jQBBrHHsbq3vmRk7P3MAHAbWK57j9qjswgKLpn1QwKKxZMUYl50pfZI2UBaNc7nL0wQGQqi9ADAa/FS7PJCjayUP/N8MrgiMM5u4+mfBCAWUkoUqMHOivtVYkE0L+XKrcitHr5AOI9jB2BNzwKkQGzZc8gZ6YeVnaqPmGWMJsGYgfSi1SwbtkOInU24QFIqTFAMobnmqI+eu2qwxziDAhr3aIA4AzZgryPeQ68H8tfRRXDfSD9FbpcrKx5PVd3F5QdxS4FHvo0zXU+Ae+qQ2ODCWY6Tc6AaEdT5uBdlGZjP2uU40sVBlBVjIGC8Wqueh1p5phrxY4/HMIa0Gi+aV+f4W8tOLIR6yInOIx3+xt7Mf0E8esikmNk82CV5TMMkDtDG2yNHv+d9PGEimc6TfqsaGco0PDNfO1a05xtwgcBEBKsmW1Es8TeC+auUnZ9O0/aTX9H1mTJpAZvfjtUdSZ6nAtPnnslux96Dn3DeciVY66TP4i6tb1UHtPrE2X5qrjAFp1b8oq5CgPd6lNdbyvWVjf9Zydnldv1sA9tgaycKFLe+BWulm2jKxjnRiz6XWmt/u8kq/+79b+s6vaZiha3wNwHj563xatZ3XW0HnLg6MVEQZWKYslYwUIA5SgPKLjwEaKFyz5Tn1eTqSga64JANq1AUhexVgW/OxHBSHfSeiA05vPHv67PDFF59BhcwBXewuBAVe4dRI/BfyJN4LeQubcVjrTD/04sVFMsDj+gCs//D7L4faBb7dvv8uCm0SFA/iyMvLw4OPP+7oSU9D/vbNt2SKZ30KnNKKvkT6lAW9nPf++PjHXGNpOx3BDqKPjx8/Rq71N8AYIrVLFAyN/+b73Q5aU82LNVCbc/TxqtDmDVN8cxiv8sUNKH6V0dq41nOKK32KK2g5W/rMH+PKthTIcKwMV/sG2rWZ7CUO6pZzbxWZ43lu+OpWb9uskLyty2Hp/K1lTA5sJWxqAbjb7F44N2rfWr/dYZvb4eM+K8wZIPLnqK/ZPmP8++c+Rrp3dgaH9jKMDscHzgaehyOnQ9SewVmooRH4rnmSM0GDX89z5kMJYfOGqp+bYPkRUNyfM7tYa9/9GUDxTcX0Bgprt5Jb7ccuVBR6TQ4HCHwnfvbAi6ee8ct/7wzxsUdXAcW3Df/aG6cH9Ohg1P66wnP2g/HXB4pfx4xeFRQ/+U6z4/es7IHFaKB4yVIoOji6mGBIQAc8lOIk06cgB2nm5g5WCgtnNpPzZR7VvLx4USd+xhQMAi1eZyV5pTIpvUcAmwqYgAlAqgZpA7gFUzxZMlkYTmxPMprFDmb/BJQ78w+MQtnwvWPiN7HkBJ7mt0PwFu9LYD6/U3CXxZ3ouLc+kgPbxZqbpYz81wkP9SRoCIYlEc9LgJttBGgHkEXFCJtBCH2Ho9MAs5Az9XXmskyglWlhoO8R+FXQIsG5ZOZbfmgDp3JouTakPttG0XFngaDoP475Iv1Ag19kQxMURw7cYGKJ0cS5sWPlkvFiWQs0FsgRgFSCeVEUjEAb1gsLcBWzsdGaZMbbcfUBmJzAVAepCxieUsYBsCKowVkse4br0228CjpMoLjmcE2WuH0ksDYDA7ZWsQVGm4ZG0GBrSZ7kvDCFSgGiLL41rOcE5rBmXtf4iN2vwpoqdtbBJNl4YJLiXWL8+rwChMQJFRVHBCABtvgCcLAxblHG1BEe6LAQsfau+hzAZXQFsg2yxMdVgMoxOS0wquZrA5CPZ+R6te91kkCgawPasVcNFD9DccYYNxXZzDQ+LN4IABzAa4JGlJMJ2AkcpR0L5MPBTqTDElNc49w1IVQcb0opxf4gRRXAybg3wHTIOu21Hj2lzRKwg2KnmD0xQGX2CgQudijBf50SQR+YzoULAH8D4Ic8AKBVJ1zYprSdtBgWwYxOl4AUPp3KYdTBfbIl5FyAP2KKJyge+5pFNQs4Nb0r0e+2TgYMFFzTS8IYlgAAIABJREFUntaJJq6HSTRtL00SpwAqK2849liPG2H6Ar/H9ErQh11voIhYshemfal9NPvSDaxjH9NVo7iULjaZxQClAmo97g2qav4r+MNAnQBrr4sRAdh1HADDh/by/Qrc05ZYG+C8OuSu7BFdxL2t7yXj++sJ9Nb1WgyT/pjtNgTRxp9hrCtSw7W50nitr5wFs8mP+fklp6fA75qP7zpO3zcoDuMJ3YRxC79aAfUen17nnQZFNouAcJ1s0zu1FhTwHvSv+Zhc9U2EY1uk/2C7IF1LrjPKt5A9KkS9GFqdhLAaOJKJsuOePHly+OKzz4YCmL7nnz17fvinf/qnDMxGXvCffvwx2/D+++8f7ty5fXjBtGLxvExloncGMeD8/PDeu+/mvfGe33/xBdMD1eqrJn8/pU/JnOIPHuD7WmB9AiWY4vfu3+MJNgRDo9DmRx9+aHnLxxGJ9kd/ol1Dgedp4GLMnz17mvrtw999sEk4WtuHYU98++2fMnWK7FvfIWt41uI5a7jGFlP8ptDmMVNo93c3oPjuodq+cAsUb4XW984M8FIsK+lW/H4HoXdtJmuuR6AdFHf29VpevLX2l9Iyx2YemWifG7JVeZlCUg5xMj+8mI1r1NJUcPjlvMzvWlOWDk77+LryX1OYa8p1duDW+q/2ufO3mCNZWnjJAIpT9SZHpfLvDaw++LPllFSuQC9OBnB9MEqcLWi6pwTzDGTTGKBbAqOkDAOB+dMMnADK/V0j8xpjMPCXdigAKcbRvZ+i6nv39B4gfRPYl8V2Gk3dB4prIGezcm9nfj3XbQPiKVGuwBT/84LiAgyuOnI3oLgzqfbvgxkUH/kOPQtwjKcUZJkzWsfHybYjKJ7gQKRDCYAh0m3kcXQcU09Q/PIiwQd9DwAMaQ903BmgOMBPB02GivRM5aB0HmLIhNGe4DBTayhPbrMW2bdB/5GhyrbIsXGGcIHgYncplYTAEwVYCcKDgU2pKmYsnWoAfpaDWYAyHcl0ygnKh6MjNrbvjYXDa3m89WzpqLQBdEKMcxdjm0d8Oc5iTQebXw5kvjcKbCUg3IB1AoAsPCbQW/paLPxKvULQAvYL0p/ktSwkBwACjmWCMnQqBcg16xFs8Jhvw6iaYaVjytJkmSrnLB1C2EAY7wA3xezU0fEEi7letAa3bA0EUXAEu2ybFb3r9ofsPM2HH1l3m8nvyc9rcDHexfKf2OIOLsx2lX8n20hztWq/CTAqkAvjJsaa1sQxUDzWbjHvJ1BcYISKagr4UDuVnx9yAyB+rYW3Imd2rJMuANrFdwGKh2zRfA9AaNl66HW0UacHMNYNAAsBAnManddcq13qY3yttTXYsSvMQgETxfA121O2lK7JwnYM4juD0ddIgtsMsCifeKx3Fc1EUc3IH84cu2JUV3qBJsTIpm8QCIOkMUSQEwzqBpmVc75PBGltaX1gbDp/tfsPmVtaqSs4P3VCiPJCaiEY77J/FeyTrBFTfATFwZpXWoQC/HO+dPJGxZ4JjlsxSRncs5zlMoGY4NqINRh6LQKyKELap3ociEWO984ljqBFFDzFSRgFV3u/OcSbA4TFy3evAXkI7nXtjF32FOcU721mt9LNLPbRdBJAMjz3JesQLMHuTl+j/YlAegPveo9si1wb0bYKsqn/HRSd5ZvWX8panVaRypeubhMAARHaDGL9zqC4/h7HQcGcZvlujXX00U8QYA77lFHZAiUE2sf0ayW31ryS0X4233Xqu7dR8Z4aQ+qbmZyC4PcE0ks2rXR61mlresblmOZM/XPHuWVqE9f8+oXuG5jiumfUne67q86H+/TzM3nIoE6KxfuVpi/WT+3jKsYKmzwCbbkPFq7TuOal5xQQimcHWH3v3t3Dh+9/UHZAriMjewSY/PDho3xPMKifPnl6+PjBg8Pt2+eH+/fuJTj+9dffpLyLkxTYE5APIYdiRuM9n3/2KUDx2X2+dThk+pTDrQSsw1aMgpefffLJOKUWoPn62z8d3rl/v9IZRp+Cjf7R7z4knrLuU6fepvyJxz1/cbFaHyL8i0i38vsvv7gSKP74xx9TPt+/f79k6ACK76DIQfRO7b8BxXepmDe96AYUf9ORs/vWcopL2esyCdo4KizlLUE4K0A34mYwfFb8V21+5dNUoQkqmjBsjqVsGYxvYzb5523kIqIfP6GYkTMN0etsP5VIfK72SGGPCnQXtXY46lZOIIWmj9+s2Pxda47i7Hi4UvV5iOvWmPZrindd4QIgjqERoFJMPTqKencavAGKF2MAWiW/t/xwhDiSmVY/kzCd51Se/9VA8W2evxwK2V3XBopDU4zKYg/AvbCUtmA56jCnvSzGbmJwHNmIuS/Y5m0I/W8DFM9esJPrpsivAxR/U0Ac3TsO1g8bbsGduarEvr7rF/v9DR89PucNQfFytpfyI0EqA6HKcSUILtBb/+ooZ7CvUMSMeVsTJI+/AwgBm7vYYjoqT8C585NTT3ERV75cHhuNNCthTAskidWA3ODthDajeYUpyOcK/HIwLcYV7yMoV7IfjOoqrsk8uZWnkkB+5eCUPpAOFPOyinoSmCpnB8f9pTOyUGCmGBml1XL99Kmi4X7P30yWk4CPPBpNZ0T5J2O+AlirXJV1BNfyirJPcqp9/4rpKEfS9bSAMjCecKQ52hKgEkB26k3lZraAg/orcN/lWdls3EPt4BI0FPBCG0jXp31CgHuw/0ym1OeEBfJvpq0QIDm0xVOkWM5ptVsFOQdbtNjbSH0wOOX8Dp8bEG/ryq+fbafBhpuOU+ta2bjQjehNjhGDpvDrk0aKAI3qBTA/admNxjyX7QcGAXU4x62LPI5pKfJUh6VUks2n9mSQI4uFNqiANRUnVULeXNRJFTCALfi0AeLkGNjJyRkAlO1XwR4xXrmWom1KW7Rmw862tNuxvjd8P3vQrK7hnhjvwfpGrYSzBD4EsqJ4K/9OO5U5xGmzAoDFjhslS59KyXkXi5rzkn7EW1F7oGV7gZhMRyNfAgFSMvd5OiOZ35SpmdKp0WWeDuiTJN5XMYET0Knc6ciXW/sixwJjkux4+lWzrStwX0zxOnnAtQ17PgAosj8h4EYOgcYua16oYCd0nVKIYaw6ZVW0S6B4gEw5VxXYYEFZD85oYux0BwIqZM5SFnVOZKYnKqb4HlIHd3zJSOrJAaw2ecA2OYCtwLW4WRq/2g+VGmIMrudY8VRIrRPVBOApEMgmnbZqYHbNRxyvxXiW/mbwCvVGpLkYqGXanGhv6CSsZwL8DAYpnUvLbUYKFQCZTisNcjfWUhX45n0OigMNbdfQgp7w1474dbxLOlg+vXzNU7Z1zF0FnvUs+bOlf/tU2KC3VmxWl2M+R7o02rd20qp0EX0zdNvXr5/mbv8MlzRTeSa5QYYQFGcwXnJF/rvkkU6ElWzU++VDWfA09nzgR5ka520UzkV6MwsgU2as+Shpg1leffU1go9hIz9/9iwLS/793/+rkpGyATF+fdIq9F+wseO/+/fv5SkU7E/Ircgb/ujxY6Rq4omU1FuvXuU7vvzi8+OgeKRPOb+d4Hvo2E8fzKA45+BwOHz9zbeZUxyndKBfAhR/7713D7fPz2kI2CTbGnKyw8OHjw93795drLBo89OnT7KPwXbf+/NNtuudnCfsqeN4w97nzs+5SZ+ye+R2XXgDiu8apuMXzTnF3fD3O+PziHq5Q+CC28HxdBYmReHfp+g5wtaeW6znyRAQm0DXheBSdfG5za4s5jatKSw3UFSEQgK5j4kjH+ggvOcjREISp86Mimv80o3aebzkNGn8t/qpZ6yB4msrYVa6i+dSn6ZZRBbSqFh1gRWEErZoDD61fz8o3nlb14TyYhyl7B34O8YUPyXkN1nWzZZ/I6Z4LTpTMqfasjZxJ+4ZxucGFD8pKY8zxEvS/SqY4qcM92OdvQHFR0gOY7Ud7umZp5N/Yt8BEO9UBakzaNA3MAI2uBwFsOaCLY5c1gJNEiTR31HkjGlWKuUBnQiwd5q1hpNOIT+RFoBnagGA62gyAQwAdEhtMPhUFqR0Jp9Y8GJKNxsS8hrAZxd/lEMtAF0sHwHooQ8UROj3ULKKZijmLdng8W2lNqn0KsGSwwVrtoV01mJvOJhhwGmzKgHyBxieeS+D3cjrAAjAaUX/OJYEYYq9KrBXOcwNdG453QVKPeigYL9sHrHH5bwqpQMC00rH0MBqzu04sVjxsr9MRwIwjHRoBFEnUDzmNeZYxdWcGQvsKcBEgOBy2OqzKQ3JbGf4cflc/wSkj4HiYhMOp+uyP50nei3g79evARFu17pNtmZzYb3BsY+cy4ONyZQTAsUV5NgExVn8NlcCASqBlTj1QSCQrGDNY58iwakCZ4pnegMTcSrEmymCeAol0zKJ2Szyh55ka0d906kHvb8DAo2FFj5CgC9Gp04DFhLSI1r7YLKjVZhWZBTZ87P91+vZwKBK86fACddFgMBnb6fDX8BHpkwJpnjIsABfO9iitFLSHEp7gf7j/zK1BIMKCfoyX+7hEOz9AMUh4wtApPyPZwTQG/2MFFIi5EgH5DogKzoDmmyXBxpzxfMkSfpKxtAL+Y81BIBHdjgKiHpuboyN3uVrXSeXIF8axHYgCfOCMavPFSgSMJzkIp6GqiKdY4HKBKwtGBTt7HnivJDtP6wBKww+AP8CxMUITx0lMBykGy/aOwdTN20pbqre79hkksHxlwK9/vnCB+X+KDIP92rtqenUmdLXaIw1JwVCM7oqYLy8jALKWSBxpBcvgHTE9JT6qO2jCqqR1ZuB4iwg2zYNTqPgxIPkUcqDDFZDTw+g9MogS8aUrXskELeQ4dcMiufzK60cC2fXPlxbIQCW9/z4Gt7CBq4EiitAQOBbbZdWMIlb9p78ek+9hcKP6PcgCyUXlXrI/hY4rhiKE90AEIfOwanEKO4IecQ6KyxMOrPuuasG0FrFMGWXxXPjtGSwuO/evQMQmvaw5JIKo+sEDNYs08DplPrkGjx89CjlOAqpg2wR70hQXArOkelDMMW/z+vOb99BTaBXLw+ffvJghTGNl339zTeHd995F8+j7nv+/FmOzQfvv+/T1Sdf/De2+YfvHx7uidU9LbxgyAcw/nkWIj39E+Pyw8OHh3feebdOON6A4qfH7ddwxQ0ofg2zcKzQ5vx4Ac9yFGAUQvG5MeCf+3furO4FxQUCy6kWiOuGebTHI+cQhJ0vSwJsbqOuG/sphxDsOYUyxUZRe2Rc1r2utGnYXOUI1VpbvL0+5rPydKNA182guPdx7f6tz2RkE2/oKHz1V4x4spjm4ABfXIYqhT/WBb4sZoNYV2KZibWXF+H/Sm/ZL62Xmv23UMxrhtL8jGGQjoDWZLafBMXZ7qO8BRmrV2XlngLSCxcR7cxHD8yePT+afx1BXb+nmQh7nvlrvCZA8dM8of3jdgp8PvX91hhR2u6dvsVj9r+XjN9fyWRtOQxXat5iz2gPnN4LfoWDI1B+ZIam4QxAHIzvyNkLwMTZcc0WjyKXBMQDNAmgikzxBEUinQqZWshdCrCwdR2KNiq1QugLpUeQnqqUVgXgsNAaixrH9fEjUFztlaMEh77EL/T8q9eZViPkdhZ6FCpINuVoDzS71YEegE8ovFd6zth37sxrjAcGmHJwMtVJgu1UJqv7ePEh64KQfVS5z4P9RnC4GIyvDwkahiPXQBDGTIWiBueWwLJS1VQ6FRYcVaDEdb64eGKOa140jwKHBV6KKZ5zRwdcTCpvS9pZrvt68VL3el5RB11NOVd6A/Q52uL2kJR4Msd4WqAcYhayc6YttowVZLUTf1oPCp6Ime5jVbZd5Xdmu8XUI9NX98wkihkU35Itbuu5/SWZA93YIGCDw8YetdzAp0DxTGtBYDzfl2MNoNYBTdnC0Y6YB6RdEssYrYvxBfsZhcTAZ2C9gAiuvYwivjiJApkTBe6YI3piYup5CWhku7SnQfOr/e/C2NaZdI7P26r5sWKjSdbJKRfIg+6s7HQL8vScMR84AZ5cw1HA8baB4gzorYHi+ZyyTVv+luwiS1byTbUfYg+/Dh2Q7GiMswKauRbI/JX/0idPGWSJ+gXZZjC8M0BWAUz0vfaJAloJPOMkSflKkRYmU8MAVAYgjlQxZ2e3EcziCZAFyzbfi1z0WN84+SC9QJGbawwyCSeDpBNbtmNNZjA4Co0yRZjm1wNF8RylWFBQSHneBWAfuAZbN3GOLOXBACZaKpw5UKY1RWV00qRoW2CZCsQJCwL4PHAiNqqA4VvUp71r255I2W2guPKXu1+o3ztQY0xxseTZo/KzuJ7LlpRnRV+kn7/MkZ7M3KhDwnoEKQNpk8R3Aj5TdxZ4B/kTAX59rsCr9lANuhOZZBuUruBVFWjD3+7/7gXvZmLJAoSvMQMGkEEL9nMt0OrtgLV02ptYtN364vjIPlDc06V0bvEOjpTW6qF2/9dOXy3lpoLdI6aSp9dIgmhZrFQ9IwaTtilJGRlcZxAydEnIE9Q+sfmdz+PYyYLUhTzFF/ZnrMWLFxdpS//05KfDxx99dPjggw8qWJmSIU/bSK7itAdS1ukgCb+f3vv48Y8p/0T0ePIUoLhsror+s+nfffdd2suhWzKzwqvXh08++dhkSo9PfPjV198c3nnnHcj4bMwhx+nxj48Pv//yywnv6DU1YfGHKPAZzO61n0wv8/SnTC1TzO8jUi4A8WhIMM9rXk/hDSelpjbUyDi/YYrvHbh9192A4vvG6ehVpwpt+s0yXFwJzUC3g+Ql40ygXRUYn0FxKRK1Qd9D4I3gRhnhNJ7X2jY7OzAIOsotpV/Gh3KN0tkbnOHhPQ0UDkp7Mua9zQtndmPmPCAwK1b15xgoPo/hqNDxUh+7HNXqjlKdqHEqONTHS2FkLhuP/sl4tjQOTEkDy2MSnoPiRkOGR0tYU0vgESOrc2zPCkTt77Bu1ZWzQrgKKM6xOwaMq1jGlbbzHiW1CYzvB3fh+GP+t6HDXutX6sOv6OK/BlD85wLiKSOLpnNq8Pcb9qeedB3fbwFXu5+9ul/2g+IldHiL0gQ0OMBc4jTwE3ASkBCfxfHRZAteVN7w+OzFReQNRyoDOA3MG5ogFXPIFuPO0iBITyXmKSYTi6AxT3AFdblzg0GbW5n5oAGwA+iaAWqMN9iPYnvH8/Kv168A0kUQwI7QL8ACOhwCcBM0YsoAADRi2WpQm6FcKoc6AUFZBT2lo9A0B87WmI64epZe0EMAHhC4EFitXOwJWqUtEMGOl3kEFQw6PCvGI20iFbMrwBDsp3Cmos0KWlQhNkvFNtgxOTcQtCqIKqa38gALnEKhzRgvsOY1L0Aiepw6WLDQnIOen4FjjZirZKRyYMFPBn+0/3R/OvAWzC47wtLSmHquwlgC0aVvVDjWc4Jq/vuZIzNdQAdAxGbqDWmE7Di62zlrcuQYKK42xDuRctnTDXE9JeDFnMkEVHRaJMfX7NV8HnOXBulVR9MTPIhj3AT1SCdjPRu8E6dMUPiwbVwGMBxkp30KcB6nUpQfWCCtTqrMeiKeG+mX4hFIfYTTAFh32kOEg2QHo5Nu0hFU171TKq81UNye3TLBwBlMYjEsJAthgjZ4r5QhWJ9gisd+9vQpAIzFEleACPtLnRVTN+1rsmmV1krBzgbHQx6Dka+8/ACWqYm5hxJsoxzVmtR1KZsp33NuXgfgHax2FkXmyZ8InsS1OmWh2gCQ7QCZo8+ZNz0Y4pmf+/bhLIq13QJ7GrKzd4KAJwfFg/nua102PdppBXFp64slLRmdDM1Io6BUIAaOx/h5ewXit2zBvsZe6QAesF+mS1LKpOwPGbvxe5606ILHkiUQglgr2/btJB1sTWMqJ375yilo7SfJKLflhhzZpQpXcodbUc/B18VDEbzmFEg++YSKmKRYkk59DU6X1uaw78b0SyrO3T5mA8YKCGG+W+/GsgobJ3KeN5DfzKjqD2WA60V9V59xzLVXfA7noI5mZs3/6qAA08YYg10zXuNIYadUc6vguxPFdoDi6o/btt5v162l88QEdxkr39e+w68jOE6Fv9KyMdVKt6dzjEN+utzlaYvQL5KzLjsEsldghicmWROha5/02vFdNmM5uWZYP8VT7+VpBtbiSTb6xeXhpydPDh9+8N7ho48+4vbsU0qQq/i7jyyM+1t7NVKbxPPv3gE4HL//9NOTwx9+/8UEivf9333/Q8q22+e3efLz5eHTT1lok5f5WkxQ/N0AxZkOLwu2v8pioKGjP/+U7O4JBZ/jwQGKB1N8zU+KPoef8fzZ82Stn/qJNkWBTaReq0ZfKSf55jsmP6xA8ZtCm6emZdf3N6D4rmE6fpGD4v/tP3xTFzsIrA/L+TzxXh351WVrAg567bQZ4tdICVdUl46GDCkHvWcl4s/ZAs/VJh3xkrHgrZxw22EkWqGZJDGAeVDivMTbUk76CgtGY7/mvLpybWNoEvTmtGm80gGtgmLLSZXxCWUq4bgBiqczLjCdCrQKv+FeXpKsFP8ABiqZexOgvRDKBn6rXTLe5favguLDlKAzK7j9emT054LifNkWMH69oDjMwBHQt94WUH5672m93oDiJcl2M+xPgc+nvvfdOIONa+J332xyF+66+G8IFN8MIL0ZKF6OrcBUT8GRbO3OAS4QxVOliDUYYFaC4sEWZ9E7HYNOoIRFNwdZZSCx9JMAGjDxmtU3BE+1iS2YK/AmdUoySvEDEQsgGDnHBe7quCvdSVDghhQCeoKeEf1wUFiFKoORmY6JFXVsIMh7LIe8A7VKMSAJnuxL6sx41+KnmPztB0X7ss866UbWZbIsmWYAdgxyiAZArhyPYmQnU5zvlh6N9+t65QDOAEKlWFH6AQKIrJsBOwBFuRFswEm1walPfc0CmJGPk7U8SjpVujJIf+U5L6BghVkr0K10fR3f4hyYfSD9rb7MBUrLNhE4YKf1Kh2NOfM5BxwXzZ+u0x4rW4UgrNt1AjhTUil4y2ceMp0Cfjxfsts7s42Y0nGFWOHMcunE1o1kitu9BRJX+hTMWckFS1Gi9+kdZ7cDpFReV+SRr/bnGJB1yWBVgowZVCMT2U5uKg+9j2H2UXnIMxAXwTucbAFQjvQWg73MgJGDlmlzGrq2AHHF8rQUGnGNz9naeM97dwbHCiBjYK/A+WL9kdm5AYprL4bDPzLFkT4EzPpRhigfbcrkOgXUueIzfQ2Z4Bg7Mu4T9EZBUxVVVNFK329ijC/APzv5EPejdgTklnIgiymeR/wrdUmc5EEh3hxzXp/seBarDDD87bfPeeKnU4p4MEksU51egk84p8UgGSbTILj9z9RdTCOCU04RFAWzE6A4AjkOpEYfnB1eazfZnsojTv9iSHGD1F04qcL82Eo3FM8MfWMFNbV+t33QYywQAGtX+1HOYt4lWS15IzCc/k+uNQeQdUJMubvJIm9AHw8Y2OD0x0qvU64ghtR6dQ4Yi9ku28VB/wAmleYt1i2aOwL4OBExtz/AS4Li2PjL0+WDmwn5jXFA31o3LFPZFRg4BdbW5PnavKUeUv0S7buJHDbfJx01jm8MOuT02s/s77s+WTxf/bZ17r5+jk8+gHcaKA8d4qdp4PhJfwzvKv/bbKx6rIJNkKsFjJOpXaml6l30re39LtdgsxCY5jNaDyiYv6x71PsBve6c8522SnZZrM9IcxIyJtjWabcVUYAp5vTuaRvHn8+ePT388z9/lbLxnXv389+4PJ4Xz42ilcUUnybtX777Pvt3fvs2dSvSpyz0GidNTHE/fRUjGHvo2fNnyYD/4ovP6sRXr7XxicdA8bgyAgY//fjT4cGDj1fT6elpT589ywKkAbAP/sMeEt4egXgDiu8ZpTe+5gYUf+Oh6xsFiv+v//by8H/8b38qxhGUZkdyc2PRWJaQm404CXgU5xh/ZuUkpXyqC+7E6B4HxWWow5jtyvZqixuKy3ZDo8g5ase0W6X3y4hKTIIKHcdGpZAaiGzAqxWEt0e/+xjMYLYD126Iy/EsI8AAdHfyxj6N0Vg920H4tXmoNpEp0+9UBJp3vSbLIpkKna9PrLcymqhoxTIsh5+sErF7VqP7kzBtI8gB4EmpTkfxlpppg3WOCRrMGh9vfDeBhjuUxvAMa8x1guJre3JmNTQ2csqwxzwPhtfqhi2r7NR2/nV+z2FYN2O9yQCu9vycAr1PfT++9XhxzKs8a0/bcc31guJba3/o51aQdMfeWpdf6sdGr3PCx6JNm+NjbLLcY6YD2sHk8XACVJ4KJQz1AL+DLa6UKQFI4e8XxR4XmzjaAdZmHysV0CwQUKBU6kB2NYuhiY1D9kn2MpnLOFrt6TaCBZhALlOZABgCwAEQD8WREqwgYzVeFoycdIrpiPe4gZkoHR11SMRyhTkB4FcswHhRgiLZz4nZRIdbuXoFioi9TTI7ALzolwo5Z2P6CD/6j8/0b+pA5jPX2qwgAdmVwYzNYttnb2e+32TORHvZbzFpBEBHe8A0BWNTdlDm802nO9LN4CRA7TADxXNsaI8I2BEQxeaj2NThcDg/C/C0wTutQdgp6L6KJ2qcCsi0feZ2DUeogiLVr2LcmrHDCR9sDgeu0w4gk9vA8QboMQJpnxEkBlCIeemTGErZAiYsTIVmgWKtKaAupjJYVwIMKy+3AHgDUN3uKvuQCwbtQZBjZN7RPqDdIqa4rznYzkh5pDQ8scZn0FnvFFgcQK2zmmNfIqWH8qRXHCcnOfZvALKxPmGfg6GZfY980kwL0gVSkeu4mOJV9DCA9QZ3IUNGHyC6JAa7iq2VPexjppQKxjb1wJVywS98AhEiFGAIOSG7fijq2KddUs5wDQ3A2AIU79zaYOQHKB5MceQS72Kwkd9bLFexiLFWE5jJnNjItax0MyGna+zidBABYJ08iTnRqZIA0GOCkL4Ep23iuQKGNcYYzrY14vfMb6uCmLGWCdBHv1G4rgObmfefOkq03caHAAAgAElEQVRrp0Dx87MsBIcTFei7+xXSM5LHBXJaznyXXwArkQYh5SpB+KxPwHUBBjsKMmaqHwZ8lfpHujL1jBf9pOyA3GiW+P/P3ruG7Lpu50HPnPObc6619053dlqJaRKPJSSRiAZ/SFokRCGmeEiLRkgkVIvgr4DYVojEHwqlRgWbgghaSEPxRyoaoWBL27Q/bH42YJTYg0Ka88Fdc9h7zfnNk4xxjWuM676f+3kPc33fXnOtPSasNef3vc/7PPcz7vseh2tc9xhoFq3/YR7ZRHrsbfBge8CyTkNj3gmo3hn/U8AmQegjr/H43jqv9LJ4l4yVohfJ4FskMF69C3LIMow5DgxNC5A0mrbqfSObUW8fgH3aMEmUQrdEXfgAxc2HMR+Bf3yfhB+Spwx8T0E/KSA+6wDeI20yT9sIg9zHzgRARGnD3hfbxDJf/Hzph4YvgPvqqRdhRpMlLZAIGs+Wb55yj+TlbjnFLzRGOzmu0AGZlE329ZgEHk53ZHA3sr9VrvtYlra4Th3CUVKmeJWgGhIvyRKvk+J0RmmvkQAznYf9Cj0afrf49ixxQvdN5Yfydlj3rEvudj+Id4pV2Ry+uL11m+h+98uX2+/+qs9tn/nMZ9w/o/9Y/iBOMVgTzd/4fz/v9v69999zhrjqVHsPa875lV/52eXUmly++MUPonxKgeLe4DJ8VGYwfN8/fLj91m+hQaaXTQugnjbB9tDt81svCWOnez7zmU9v71tJE/YKCtth9/6CAdnvv78uKRag+LMPnm1f9bmvPLzGXurXfv3Xt/ff/5Tbk3GdCM5ytLAv+X2D4pdI6a2vaVD8rUVXX8ya4t/8cvszf/DXMvNLloFmxN3wCRNFQd15KGp0V4boEtb5ymDOjqKrcw26ZCAEB8ogpNmm2TxQbgEGziBNIQ/D9zXgruCJRzf3QL0+VGWjYL87l3QqA+xnkMfPVnKdZaEyGDJ/4jgcjWd3/whIVYp5dIrOCRW7Hp8y4y5OWwWZdNeSnojgMyhpu2x73KOeeXIak3WXRno128lqC6VPgH669siRSMOqxn3ByOM6PdqyXDfrBXnaIOnY/GiY30S95NX3D8DdxRHmHBPX/6HeOQ8r34HKurdbnB/9ZaD4CqTeMYtOYOuHLKSD79TJiPNvcHRkcC/UuwPFVR65zrlfZMi0CXoc0/WZMEpsnGRGl15fv/fJPZVfPpqICnZyPlgmwb4rgC3BVAb6OCqPppYAT147+H17+9wBcILiSHZWfVUyNsnAHRibwZhisO+6PIASuw/BKhuaAwx+zB6gBO1TJUEDRAwwxmyq19FWFm/sdQQ0EYQHoG4OvNv3qJdOJ55MRq8H+xhMZmPC+1FZZ19j7rxGY5TicGZ31OwmkENADvMOg5AMI9ARC9wXXbtTTzK1BXgqsx2LAPY0jtoHk5ZBPW0tvl/GCQB8NZcmY9zf0eus25wAsEMQiYBQm6Xy2WhuGSB2ND5lzfUEfAMQ8QSBM6UkYPV5JnsObHIfQ7DeCZY6rBR1q5XpRJ8hT8gNpqNqSJc9DvA66mAqY87XkAFbAvazXI/JkGxcMPNsrYL9yjGsfBSAXwX4BeUtyyPgJIKCxgi6CbAp4DcAUjHWBELkRAFkRSC+fDmOE5M6Oja4dy067p3Xxhw2wNkSP34CBADSzr998MBLelgDRAM/HVwM5ivXZ9l67D+WTSm2coHwYPaBBZxNcPHkZDzb3raj2q6TEqyEXhp8lgTGoo64JDJ0zvKdZj/Cs+slG4KgnswagMoindjzHZSIbafxhs4Dl2uu492pSMiRyT/TX1qzmjIq2dZ8g+ENQAb9IqL++uvXmyX8TOdD9lH6SmrIawzkpz5E39q7VaICJ0P05IWNhd8nw9rWk6+PYLVyqc3xgP1sgD/BR8rYS6dYMsAAdGeWm37iaQQ0vqtkHHSjjhlgZ5xmif2WSanQLbTd1AM0QFlDPObG1pefkLJmdFkPv4Dm4Z0i+cffGbBl9qX2BmrvkyVeuhk6evOSObGOZt/4rb3JfYJQb4U1eeiw5aUMqXLfTMzrVfJ9jp0z5nM2Pfw2qCdZx+nv+K6WE1LBtI0EFuNF5PRgQ5KxzrU9MKrfuO7AiTLqP9zfk4DRIwVlU8zuw5fgeie7l9LiuAcBiShHX3LxflBaaR91DyoYvS+zQl1e80rXAnohj9hO0zrPcURf0r8gRR835PwN4xFy27Akw3dIYpP4zaO+molcE8FgvqmQGXgfvifMopwcdHuOkxYsO0J/iCfz8h7hs5VbdjAOFVsocPiT/LPeO5nwjWV8tH0JvNuas/VputobHUe5OyQ5a2Eh+XyzPX3yJJqAooxWjaZKlRkwbjaca4u62vTR0/eeuo42eTmobeD87a0TKew6+OpIsltPBwPfkaDkWg4viwKM8mgWP8CHCH88ThXaGO15BqyzXjh9ZRs715r9/alPve82cNRT5ezZfv38P/gH26c//RVDMmAp6gOM4xJ1qtFa1xS/RGKXX9Og+OWyOrxyBsUzeCRTXNXU5MxD8VSGGPYIG9/VzcxIkt+dAtRTEYlze/S7dI4FHOez9040x3QCkaJxYvy7kFyZzeq2zmfugORF8LO6Rt+DctTr1BFSh5HX2LumcxQB85yY0M9VoetzjsZWTgqcAzXodIAfsAN8HKUaMp/BODaxulEQTZvBdvySn+1A8fjO4OyRPbabp+n42NGUz6A4GbIn2Kk6VxUEFvC8kiHn9HAjnmLDnmHKHj2v5uyKLO+HfdYd6KR39xY8Nntaf0D5jW9xDZt7d+2BLhrAc9aWPiO8y8dxP6D4cGphWmuuk6SpkuoPiBRCRaOv+HNyn4qSWcol7mMF5RFK5lXFVFVwHB+TlUIH3YHvqJf98sVtACcBigdgAsccoHjVAMYxcgPNhkZ3tJ8yZjbZ9Bg/avqybjXqghcoSGYOwUjaprSHwjjC8wMUlxIfalfwPRyVdiavXGf3ZiM4Y0s6gB1OP+cJQGzVvDUQBPZKWOnGyg6mI+pJs04smK3A1OLoK4/7JgAwBRJ6fEtnNJcNgHHYVGvQiXfSMiejfxLrLhneAUiTqfjgARqPeRO8ALOCGQWsAd83Ofmx8gAaCAYz+EISBQkDA60IfNt3mXghNF/M1mCgx/dgi7FG2XCP38UY0GSQR9HTLrmOmfVbMeWS3RvrnzVBZ9tD25jvFEA4QUEbtwG+KMFibHqchEgGsgZbyQ4sUHz2VegLEfimrEzmnFOf1ymIo8+SstqdGIn9tEryh4wTLIlGtFXWJ0oKJDs2GtAFSziTTFRh3I9e+/kxWMRe97nYr+q75X6O/gUoSUHmMnSJrzmenojmqBnkR118Aryul27R7+DlawAHXv+X5XxYhkMSHQri+n0DxOVcKujEpEn9PZ1ClbrZWIbVvJOn6PQeABIDRBDwYHctE2+x5pn4Ayj+OFnXBIIJvvPeCUrHvswyHwH0ucxD7yv4kGNliYhY3/pevu+0LjtP3USyjXOcPRuCKcJa4tirPBkxysLkQ4BEr0EdcZRQcR3g8xaNN+VEAkAe6tvSuyDFIimJuuYBoseY069fxGJYa2zWCbanrzdbd64797XKfR48WcvkIsbqJWAeW+LoJlmTxRKPkx2StPRC23JqaukK3MMvL6EoRKveTLJjzYkuFpA8e1JkXDzHfFUHHzHUAWgcTgznuPqCFPO5GOsKjEdyPOxoWMVovFnzCycJJRsKFDe7ZwlQ3C+B8fArUvyzP0ch6jNphyOpOct5iHN5YkywijnWJkC6tBGyLs7GWXEt7b3aHX0m7fHKls3L0PdvNInMZEeA9CPBZCyVkuZuR3IiaA+PN5aJ2Ef8zpPQoTzmeuIkhNCfSB+C+34isezlvd5sihcdbscgD5zdrrFvGEPA74Jt9F4/QS4wGaAhtSTWpScKn5O4WPTZoZ3SceQpeZ4UED+M9hiywj7NPiFJnCgCEAkhtfxJQgkHTE58qu9DG2b77v333ys/70AZacxjNdTfe//97b2nT0+yybloLtFv5+apQfFzErru8wbFr5PX8uqrQHELTsNppZKYQXE6c0cKTkH3o+Hrd3n/OUgflFFYgNlorUF5rYm3HsGR8auYGtYCQcZeNczvqAAyn3gOfObn+t6UBZ34GZxVZwCObTV/moOq1ZvPz1yONYPuAJL0eKOB4sLsPALFfSzQrKwAMNTAxnOjwdA80IkBcVh6RIF5AmorLPMIFC+fYVcfbpZ7DlGz+PEOq3W6XHUfE1B8ADXvQP98vG7BmprXj/pyMDoCzwPcnYGIj2C65hKn/fJx3DEofiCyU6dBdF+pI66Y5zJxFl/MoOFwuihAguPjhfORTNg2Ao4AEJ35G+U/DEx68eJ5HQ0PQNxAcILibLRZdVSteRqZiBEwekOhACRjmgmKu1qizg02lh9bzyOVAJFtcQwN8Vj2Ywoo3TZlA8VqEAlJVAmSwNgSrPZVGskJHpdHY0rYHNYotjIfWQM3EuZeq9ufGTY0AGrW+E5ALxq/GYDChAnPTQ+JUwXVmLB1E71y2wlwB/gWQI3JypmHzqSRUMTFMyf5MTe0wwboWqkVlkXAOgFg4cF/ANYA/VFmgMzyZPizSV6UkfGxyPjRFDUY9jH/DLrt9yzLQPakjcF+bzJmGQf7XYL/Wa+cCQUf2b4RL+1oBHI+D6+jVA3HKIE3gSw2/3SZxCkET3hl8iZk48ytBSgux+Wx3gMcE0Yd94H6Q5S9vmuCnjIvCXymjGeFywBV/k5ZxAkGd4aR7YdfLCUEfH+wZEQ0toxauwqKcx35GD15BLDSGyMaMB5HzuEz8eQE9ibBFU+muK6h/ghwyy6PcjQMwJ1FFjWA8X1jeuL0Ck6w1H+eWIiNZv9O9n+wSGe/1lnEZHeLKqXN0T3stkrZ4xN4w2tVB/OWOz83xoO1F3uX00nwIWr9u7w96UD2OBI0M0CFdYQTFzjBEyVS2EB5Ud5C/W19Z/pMsz/O90cyzHQimPGaJFMZ8/fDvQNcF3cVJzXYLyHkyn2fDHkHxZVdXacSOC0J0A5zGadevEQKQXGsTa6PXTLbkxwCikfjaU8OJ1M8dDxjltjzAHzAUrXnWaLIAH9/DwHFeRopT1SwDjNo8mEL7gLGudz3u+RpXngy9k0C0ZSBnFyBHYFdh80meZkJ2klfKbmLQ05gGd8vBnjYoyh7Ql+LtittmJQfK/cgGiiGHwS7xqaKAopvb3yuvYSK7J2VNHPrLj5kwsk/ynirJM1kAJvT6sl2lDqpRELdnt8nSCz3m3wIZQ8frQSC/mp3VL9QD2gceRR7+/smvlFscFxfLGyNy9aAeL3bnsVNQL2ugZsYjHttkj28tMToYScADyAxr2S3S2KTo4MV+kiurYt2oewRhWlIshh8Sb3hIhYvUPtExLFI6Awy4CDor6bSLgJfrgMy7kWxD0D5EV7gjsi2ffDBB9vnrMzLSSVU72KM9v/vN39r+4w12JQyXIdy3iVbLpqR3UUNir+d3I6+1aD4HcgzG21G+RQFdPV4CYygsOamRhkMAnHZvolG2uUIyhWwXhrGg+vUsYS9GHf9kfLF78lsP0CcYiCrewzGOCwyDdM8jlGG9axTYz097vFIqQbkDLwpQ/1sBYqvZKbfPfdvHhtWZ50BjjPFE8yBYaRpjNgxeNgViCswXleHw7MDNcajWGkkjrKgypQ4mvJToHgKY2SR4n3jwyNgcmG0TjoGHxdQPIz0KTDyDtTSO3qLjw4UPwWGcwkqiHYkwLsGxQe2+olZG1jYyUiVL0g/gkEP5Dab6qqfOdFQZJVTXuEEio/DmUDhakyFJlIAhcmGckaUMywBirPGLBvgGfDkTTWt/qYFhQ5kvqz6s6yZGEdIGdxhSOMRZw04HCgVUBg6P1jdARIBCJOTWzzBFfqVzGyUqIgAmWxTnVMGZwLEKLidzLOou2vv/uTJY4AvAYLxSDYA0qpTSXA4GajBcrWBG+BsMoXZDa+/qoXsTkjt6lUulwB+OdayZS10UHxKtReQHupvLNkWTUk9cUCZJpBezB4HduPYLkG/TFzYIwMst2ck4E52bgB/DOy5Bmj/PdGw2ZHcOvarp8s4jWQV8XsRN1a92cV7E5C1v1k/O5mZbGYXDyC463JIhnycqBNmK1Y12OyY1koykGVcoAEAgJkMMAMJCkJQhgoyzmCEA6gnfAwkgiLAH/yasP/+jniR86A4yqe8sWPX0miTYGWBfzhVAVDcQMdogsggmZhvJGsSGGeda9+3kZyKxeoJn6xJThYw6ryaTDJp9wJlVACS3/pnfkKAukMC4fQtg+XmIFscEdemvVoyRX1ozu2pOMDBOJ4Oyb2PKXMIMOaEyUmuodkM8cQM/7bElwOskQRDmaOd8s9GtUxgosFgsMMJrjE3rftmOuHqe00TCTJ+ez/aDl+zUfsaoGWBeL4+AujO+CqGPCZ/saO1sS1Bf1sDvq4cUDZAvBjjlSzD0f4CxG2NBODK9UQwPRI4PEXioLgCUaGuodMpt2Ae00aybE8kJ6mzvGBWnN5B6RuMmaA+SsCMTTW9Lm+wyknOYWyyTpCecFju4KNrQHGA3bAVBY5DSxZrP5JuA9hX+wAmFrpStkuSJzKZwoRP7P88hUQfJE8JEIBHjfD5T+7dANizLn7U3mf9feojKyNh60DjYww0/4f3F/9kluEch+9iqimZGhIU2eJx+1gMZSX096t47W1Bcb03kwysVz3bsUHOGCx+NZDJIhZeEMzGayHbugX7Y5TyiNUS1+An86Hgm1RZj1yjMaQVnkF7uSO8XbAZLokp9zjMBRt1Trj6ogjvbgXurkDxUGwnXMlYynKF4B9c58Qs4A9PCYSJyJfzPSQYFkRCFUG4x1/4wu9sX/W5z8kpg1lOJW1bj7/0y7+yffazn92sAfMlceRcfuiCWVhekqD4195sv/THx9Iub3vPL+fvNSh+B7N/DSgep8z9qQp8q2ObwRabglD5hMHRaxVY5T35SvyMjrb+fv6eB2vhkPO6lcJ2ZyMaCJ0U3U6JToBMfNmcRRq7CuBGAFuTBbPRXf18bkp5Pw0QZ/kno2SSvT5vZfBXMtuNMZT5ZaC4KF4pnyIu9gCcD8ZcHaWy3+LwSZZ8Ehq/qswqBPaLP5eA4itnKYzP7o6DoXPp5SWfGFA8XusSJ+bcev54ff5RguJrHeR6M+C7o47oKuM7B8VFxxzO5eRkEhAk6sgx0QHfMU3kxq53PkQCaRwjHWPJbImYK+hDc0UFwxlIkiUOYMOa3RmAi+Y+Xmsz/s2fUXcbz/MahwYWKMOUTG4LTNhcDsZxaD7IIMcud1tAkNEBCLC18Ae71PWfs+cAvqocwfC2GuQoM+HzE2VVKC/YN/xkz+Qx/gIa6zN+3/7OUh0E14JFVsxzgJ12JN4ewHIENno2/HQ24etXUjZGk+6oNz4kBvL9CRjsV6YDaA8e+rx6M1OTY4AqDFq9tEowm/UOZZrG2q0EvlAeBaxZgjIErhQUp21lGQX7eS5L4SAZEwrCXK067+OJKoLANhYvUxO1tQegmQ2qhJXpDUWtVnxuSllBAjSQF6GguMpmZm3TL5pt3xDcSg1YvX4ExYOhKuDuPKtaE9k+02PFXNf0E/PeGfTnSk9wgGy5AhQEIPD47XJQHPoC/QW8rqkkDAoAD6Z4sHAJ2hIAVgeGAJoD7aw3H7XsE1i0+Y1j1mD1VjkF9d9NdxlgZUk7r4GaoDjqoPqalRrilFQmtmJgefrBkg1KFphOEuj3ByZ4+mIFxPOe2HOEbwS8iuQLal1XE+F8BjJVUf8fTVnBKgYwriWm+J0qJ7Fn46tsuX/ndZgJg9S7OK3BerD+vSjvYddm74gjgCYa1qpfPz+jZOoaOpMGmShiP4g8hfBoe/T4cTRUY8NKrJGSHXwLxUNR8ipY9mSbBytby6eobLA+q+Y6m5R6wjia4bG0Siby3F4JCH4DEHwAxaMsEss7eFI3k1yV8EpgfG8G7vU3F+CAPHYW4yi75vohfZH4PcvGEWwLm8yGxlhXQ3SFbUgSApnnUdoEYLuUMwkfh/5ZunYrEgOWWTamtD0DIkAkPywxHvqOzTVvb5+Hb6Kg5Eg40kTpan8lOUTKYyzBWUmYgYxfCmlni1xFjKdFjvb2yRiOs0gfTklZEkNSX2ejbuq1XYI2fKpMdsDm0BersZRvNo57/H1+JnqU90sSSSR6HRSnrQ1SRZVXC38yfp/rfMkSP47T5813GKPLhQM56OLdO0aq4z0WUew5wo0+l/mKsIEkGeQlK/a4+5SxT3Mv7wHydWKhfM7l64d//8UvfuEEKD6+88//wi9un/mKz2yf+tSnMl44K9q7Zoo3KH5W5Jdc0KD4JVI6c8015VMUFIet5TGpyiIz2OCRTmUrzcdY1VDxfuWQjaU/9PeDTgrDQ6bU6rP6He+pHvt1Qqwxs3a6Zurx7xn4X2WXT2aHldUXw+P1Gkwdgd/2+1m2NIj63HmsdwaKk10lR4CWTHGKfs6EHk2JXJdgw+rahXE+LrNSrPWAjwYgO4eoDssZo5lynK77eILiOzNfEk/C/EXu/3Ub7exZuvt45rkhNih+TkKHn0sSKY9AImIrMuHEAFQGnO6dlW7z517jzPoXCLCLhQjGH9lZZAxn06lg8zLgc6a4HQN3BiEAcQLhaO6DmqneJMc/A6PX3geAOutrBxDE49FkMRuzlCyVJN9iTxYzjGVdwCwknInYDLaO9bvtKSzFYVNitgLA8Gs02/Sa2AiWYd8hmxkUF/rZANbj6hqfMfyGWE+OhJdujZqOm9XmBnhif1irnOxM1lj2oDIa33mSGAMcQHvV26tYMxtfRkKAMrJrve6kl7p4DfDs0c1yWet9rUaxjcOBnmA/a2kU+koGHOXainHPzBwmXFheBgxzlnsZQQx7aQuu7XP7XjK12ZBW9oTPihzdTWAtfvfoBg07dd1w7rG9HOb3/1gSx30In3Kus70/pHPBfzMpwyaLdcKMa40NPsGur/UgjPK4GfUBGwlSV8x+F8GIBN5jvY92eQ7iK3hNgJhiuAIUd/DJm2y+2l4H29jnItiwPodSU9xrNrN0ivhR2F3FKiWAa39b+ZQB5CLLOhqlERR3kFvm2dnhty+2W2eKs5SKMcUFFI+xD7KSJpk2LmU273S0JFawXCYAMHVMAfe8LhTQmtQw7czZTug4XNY3SPzxhIbW7eeteLonAUVhrxbIaA11X0Vd7gLxqZt4NJ9NTr3EkemG0P+asMlEjfntoYt9v7Eu9qTAdFy6t3Ifxp5XXcDr+FyUIXmChpwhjxoTfStlKddpjmRuGygepxlMpm4/FiQQNAqFXjd7yYZ3sJuWOK7EDm2O6z5jh9/cbE98nI/BFg9gXBNgedomatuHxRpWhjcz/hL/uchDdWOAsli1t6tEylB6SHQs1ofoWrLDBRRXQLz2G57CZteqP5D0l7rhzP4q8SHW1nDvOPVm82hzy14n2XwWBm97EaC47tEdQG165JX1SIkE2BFQHH4SE4ZJ9uCJnrBpc6khtWdli+AfrezUJSD4almljRE8QO/l/tbU6+LwWUNNcWV9wxBp0nYcyxFYHjtEEkh6j/L52KcGc7FPxMGpzz1/BIpfuO8OY/QLv39nl10TR0z+Fcvz1GIakz7ct5aQHdaissQHPGQCy/1L+3vq88z2/M7v/Pb2u7/qqwam+Az/m923OuKf+vSntk9/6tPn64irgO8aFP+6x9sv/bGLNOadTfMn8UYNit/BrL4tKL5yarnJTbmvQPHZUMzgcRmpcphnAzo727yngu8eKItxVIUO5f92oPj4bIAalbktI34ELo865bTR55jVUFOu9jt1qucsuH3mx+onhrPOD+VzlEE/dFzOMcUJiAfDCIMAaEF4dWaKD8r6lLKdQfEIHFbORDHzAjA52isXMMUVnOP7nGJJ53g+9qB4BN/nnIRzn1+ppw5Bz2EDnXAMhue93V4/GrLWjb3mtS5naJN9s7+7smRWz77Egb98HIn8XPOah9cCPCP1CbCtz7OCpKEgGOj4+whQrvZh96C3WoMFimdImkeHi1Gdx5kDsHAQ2QFtAB0OdjjggSD/5ctbr5/5wlhwHvRHQ00FPKI5IwDgslcA7hBEVqf5AqVnZqUBEQS1CRAnIzwZUhCsA0BuG9BwyOyEHUknoIZmQ1WDOpMXqcSrdAFrWFezONSL9tUbJWAcECKgLOUFlHHOpAMA/ocpVweUo5QA10k20gtQnACKAuM0NwWS79lSCvRnkllYXQTcURoGjNLlH/Hhfa2ybnvUyE4by0aZr147EAUPZDz5sQcHZG8IY5Bgm92DJWUMOLL3wCmE8g38+Znk8B2H5EgARKxlj7UBpvwRKE42Pt4JzewcdPbJLJA2fYxg5Pp6ElZ07mHKKBlTZVHVd+PztBb5TK7gPclgXfk96k/l/c+C4sUMhyoiLQx6KXNOF5RPGUDxKKFi4yAoDlY4gEpjyHq5EwfFI3iWBbgqg5BM9NAxTABYSo1zhb+D+R3rz+7l7PAExVFTHOVT0ITWZRf+pB6bpp89N8hFkzbWzY91HIxt4mxkb87+J/dBJQJn0gIEcbR/FKyb3XyWIGEyMdf0tLm9tnr0PciPJjtkzzH/H65tgUYah+T83txArxloKP0UHBSLBAWcZPSosGuc9c6a3RGxmN6mLnLdx4RnsEcH+6iN3OID+t+Uw2NrVvn4ccRKYH9zb3A8gWf6HZJh/+hm8+86KI5yTbY/tRatwhsAxXFSgqC4y8JOAAUozniF7+B7IBqDPn36NGuIMzGKpsgEhVGPH8D3Glh5d0HxaPYcflD6RFJGpRjZkE76RRLjcp+u7Ah9CtwbJYmy6SmTUwKIcwwmSk/iQnkOYFzpICu/xBNxSPx70/BosglgHLbHfCRLAHCMR/7qLnZdxIRMPtFXhE4o+fjem/pqpW2SRC72kQPg5bEAACAASURBVL3nBFLKvVQ9XOJj63M0ZteY257LpO05eURjh4ElXjbuFPC9/6wS3vJZxOqVf+Cx7rAXPC0kgqi0WR72HmuJ01QWBX3SsuOPsAunouqTX99/uErozFeF77KDgy6JJeL+s7ahjg2mBv8a9FKSJea9rGTCVIQnQPGDpNU5UNzihV//9V/3ffn+p97f3n/v/VyLF0v5grnKyPsE1v29P7Zt/+dPv9o+36D4xaI/dWGD4ncgxmtAcQ8S6SQvmB65j7Np1L6j+CnAi58p4F7Kf/2y5cSBKcV76O9h0wG0XwuKHwNRxRSfjeb87L0uLi1xyiDWmIsRQIdBA0O+nwaTet3q+fw+A5tThn9wBE6A4n5Wl4yyyHwyk63Q5HDMcsqKZuiZ0dNkPGmM4m821lnaO7In1IIvLuSjdkxxNeyDgOYjf8GSy+flF5fMmeVKPpP9vQiEP9IHlxj52Qj7z3sW79VjfwsddREovkj47B+lq+5uwPFLxzaP5XIw+hgU5z2PdNIlDvvl47gQFD/h8IxbJoADAWNiiUnJBnxDwfCL2N/XrO9hYnC0HuMAyOA614O6YE2xKZR/xnqoaIzmZQe8OR2AcWOJGxsKoBL+I1tKbRrmwEBMsOcYwFmQ78+13ys7i4CSBnmR+DVwAI3gqnmlAydhg8H4ZuBiIFyUKAlQ3MqWoK7tS4AiwSQHRBNySQCG7HQA6060l2SHgWMIAtFMy9/Lm/YUUO6rSsp3ZM3gAAgJ5tl3nXnodazJBod1Yd3R3NFDHWxltY9aU/eNBy98yQQXhHE/sKoFDIVaJCwXa4e6MgJsNpaMeu/2bZZFKVC8ZBtGM20F7fgMXmRiI2yw2/hozkcmqr0UAFWbSw5vZPxnuR1hwPozBzIlwjuCfsniElCcyRcCnLm1ApAAaF7JJR2TXZuJ/SnAyuQ5mbL+dzB82UBvwSCcy6WkSZNr1TcDqDbVk5bmZawBPwa4ZdtDW2Gt+3QeN9pEIipKMLE+fjSlJMPdQFCv6RnNFqsWf04kH0mVhRMdoatQwqmaezpQPoDieF8C/LQF3gQ4Sqa47rL/bm89WeanQ4Vx7vtdfH97cQVquf4IWjFxpScJUsePuyiAg9LBDhzFOoZNWOxnYc/muASCUFsy30PtJQFmW8tMMg56Rlm6oTd8//GESiQgs9yLlmwJHemNUFk6J5ph8pQIT+9gjdh9AxSXtWvXUCfyXV2W2VQSqolrwk9zWKJTYzY22w3WPMpbRZPX+HsExrn2kGAjWxvNLo29XSVo/FRQJo7KW4E9BSBONrGzxKOxK5niGr/4SYloqPnkyRMv80J2eJZ1CF2E9w9gfO8ERib3Qkdl9f23/N1FT/T9a3qjkqA5t1LuRL3XTOr42pjKKUisk/4MfZo8/VWNNam7s+lmEBXSJqV/tM83MN62BFo1EEcMrqC4s9LdB5Ak0sJnm1ndp/arlhmb/d4hDtasjpxGgWsTusb0sCcf93G56qr536eWxYxLzN9l3D1jBUsf/kKm+MreKZN8Hm89q05HlTscsXz4Rui7oKfxxpg3dfOSLX4hgemiDXPlvTLZRMdN9ks6uZNkzsUTxCB2Aq0E6TiPU3LC+yXE3sXCkFOfYuP0OTN7PPZ+OgI5+fC3Pvjgi9tXfvazIKe+fu2J7+fPb7dnzz7wZOvTp0+2995/H8283+YUzSWg+AXz2aD4WxqXg681KH4H8rymprh3WZI/DGAViLaPNeuvIBKNEI8Lrsp8zID4CrTVMcxGRZ89OL1XguIacK/EzJCR2MUsAx3XDKTpuPjv+T1UDvyMDHAPFsIRTtczQBJmn1XGK2M4f39tUEvJ5z1OguKu4eFPkSnO43ZSUzxB8cm4DIYkQfW95aFTiOdMjUPCm6NxBxvoxOGAmSmux+jqpXcEFPE9WS2Aby5lDQdO/OnjSe86KB5TuwTnQ8R3oI7Exp8DsfcM0OPnn7vX5SNfNRxafXuW0+Vg9AIUHxZbPS0DefuVNPk79TaXj+MCjyaZDefkN95rGDcZ4/EOsX2HZNLu7tecwDg3tPh8AMQJfgvrEgyrAMUdhK664ckWt995gGglCCLojzIcrhSyNEuw5hwgAXOK+thAcdYaZ83bBJQImjsYaixmgBRaMoE1X+2eKNeCMdvj7Vovl+K1zFFqw8AGsPeMhUi2HXMFCoDx5BEYwm7TyDoLkM+OuDuI7Ux6AEbeTCquAzoPYN7BtWSnwV6QaciEQIgs/Qkw3bmWaocd7W5ddcqu5Tygfm7Yq1gHZE+TwftgYymyAuVoz7FmABqq7fJ3frBtL1+89LvOYO2QIFkcTeceyARNNE4dEkQhHF87xvYPJmqOO5IJPIrOhEAyrgkKkG0a8zKeoqtkPOuag5mHMjssfbJLFGYgje+zHAzryxP0TrYnQTvXASQvsAY+nmPftWfP7Drd3qdAcd1j6asN5RaogAogIBCgiXowe+v0m4NKF4DiWTopACpdF9pU04DAoXRKsvTkZIH4Rt60V5J1dloA8o46zidAccrOvsMGm9BlL7bb2+eZ+MI6tFJClpiohrAz8YK+OvWDgk7cIwpYUSdC8sUoZyDPPgdce7UG1QaSxVp1zwfASUqQ+H7VGGZUEMU0jfFw/wHgj9JpSQUUm0umuJwESlZ6JMSQNInTP548iaQfG+nKdzMpxNMr4r9Sz+SeixM2WoLJk5wvkeTkHquDKYgdUGO+yiPkv6POeoFpKKeFeQMb/OaxMcUfb4+jzjfrMd/YqaCQBbSzK8e0m2zEaOWw/ERVNHUluGrPIFvdS6dMoDiTRBkruc4CKH9UasbXVsQZF7oCd3bZJR6UMacdFJ/qfs/AeMYxAuwOcWTq0LKGFW9TR+DvXNexKLRkyuAfip9VJzcgnvI5DHBDIg0lcgiKI9GuzTdNc7rFjRhSfeRMwIcN0LjY1e2UBCX2sPpMdUw2po5ZneNy7qOHD63M2xoU12fsbN1itRzF8vp7+l+89/x+edvZ52HMPJHO9j7yePJqtajrmWMJlimPkCdEqu46T/Ibwz5kpuOaGc8XbYQLwW7a3rO7tIIm+KpcAPg78YmlYM6M5ShWj74s4y1FtopFTCfPMtE1JBVHgLx0QAH73De1XqB2zZ4/e/bM/7Y/OGFjjZYtmclTPmO5q7Mi1QuuAMVPRd/fR6Z41xS/SvxHFzcofgdiLFD8xfYj3/VrjL8TRUxdEnVG9aiJGiYditZNTeMeFyibm92XM8hkXTWt4TezmaYaXTQ0+pzBKabDSqd2d1ZmLcRz4JENFc4/nYRx6zMI493nd1RDu3IA5uv1PU8ZUgaNGqDY9RkIypG72aGYDfPOEUmDRId3zHAWwBAAgmSNWT7FbuHgBkxT5eb1WmGoDco+7VqhsLsx0/BIrbXpSZPNquO5GI8a+bp05bQgQJaMeX6V4xtBcSEirEG/A+cB/sZ0r8FAyTj1IdM1p9jmg1CmYPHwM/ngXNxx8bN37LFjJXfZPd8OEJ+BWx/Foh7yVSp4GsryGakwZuHuEzsEujg2XaPDZ/MgLxHJgom5VJ0XOEe6OvfyktMIFwjTZDY7tIcBxWItjaw5Km88GOBHMZ2UdYnGkwCYle32IkAkA8E9CIzSKawfS0Aw1J3/BdAYzLnY2nn01OwJS7MYy8/AC7dtgcORIUU5OCjAer5xFcEjsLUCFN82BzO8REmwVgmg27u5zRZwnjoHwS9r6QuQE0E8GMpgqTvLNQBzNPvcHERhwgHDIyhepVZcBg7w27uiVAPtL5nk9gGZgp6YMqAmmL5kfCdIHXLgO8TkxjYpIJssVE2AM8hwkIVlRl5Vs77lVpqS1FyPlKkzgZ0xbyxU1M8twC3WGyPRYA2xqSszrhniyVoAEARWOAEJ1ECPZ0ntal1D3lBUgWi3yZBn/Ym0/9QEE3YIDP45+OdipnfgTQ29TjLeN5uGxqJnwgQ/wmYSdCZ4wmcYaKGJfH025X2U6OfvCbgpoBhnEOK1+c4+oihdsghqY/xYKwGOKpCaTOqq8c0EFRY4VhyBSC9DEex+O0lAoA+fx5wsgnp7dukrJKLY+JcnXZztHckEP7ZNxh9e0cfvTfJevNxemO7yBsFotslGraxznf66fS3ArznZhL2MvZ32MsauiRTOt5aDImhNnelrZiJ/4HtYvfw3E5ZDaamYUf9+NBjWEw0zCJfrXkpG5DsSFGcJmZAdEkSYH18GbE6saz2SCLy/vxsGmkklfubrcmFP077J/uB3yjeUnWunkF6+zNI8c61eyATrm+V0qO8AfOH0BJ6LxKg22LQa3w6MByiOOapSPzRW9AndhsTaZALGk8pePgXAae1z6F0HxO05NwDgndEY5b3AbMfYXIfn6RH0Xtjp6HPO6eI7d/MrapdpVNMpMDaiHJjdqVxicUkirHQfUw8jEM4FafdDcgzAu/bh2IPwVAfiE8Uzaa/UztYeBQsViXyeDAc7Fb1AUGYOp8zxjNoz1RDWfsfkE2QP/aF6XlVgisf3a8mXv5/j5QT14YJgXftjqIurRNqpOJhks1PrY7aLCqTnu0sinVgBZTDcm2uXr6i6byibVNJJ0phnMKmd8M4lqrl8SmkUjKNGQfvBckUQWwDNsrQJ2lJvrEKIGEXMcD1kjLslJl/EKu77jsH08XQcxGwDwBzfzvvOoDcdmkHp4oc5WUWfcU6kK6FhjxlM7PXcI3uGuTLy+Yw5jnQfKnwQ6lZ7Pv1nFdZlMfRCvAtFO98rCgfsCIV6t+/9c1E+pUHxOzE5DYrfgRizfMo3vdj+9Hf9Ks3R2rmIWqeuDGjEppIl9pkZSH5+lNElaMtXmDOw/JmZZhqOUjr18s5+kyy1XqvGEWNBDdfZ8KyUw6msMOL7h3mr2fCtgsYMhqfjqCsjrL9b3XtQbFOGm7LXgEKZ4zo3q+AydX8EvkPCIYw0vheGgewQO+K8yBIzeCGws4N3wwgxUFrmaQ+zs9PVM/O7XmYNFx+BetPv5zniHsh5mO+TIPbSepRBvWIPE7Q4NGScj7sAxi8eFyPeyVGZv38VeHrxwy+6cOFX7b43w0H0CnfJsQveQ/fLKshNnVf0rYveY75oHtugMz7kvVfjXurDC+RRXtEqZH2rV9/p791yI+in3j28WNi4oSwKVkjpZwSRrOnNGuIOAEczKYBcI1scgT4a1bG8iN0zj4cHVpSlFAqXkvJeqIVp4ClqNwvokgniMQDaTbWWE8l/M4jZH5VVFuGg1xwwA0uUJUwAnjC8BcCcNcqDtUyGN0Ctec4BJJH17bYg2JwJ+Ge5lnFWcTwf/gWZVsaAYd1TjiNZNw7wjIEFMMliatoNle1Nm2l7C+UO4t1jLtJeTuveAf1IePh7G2vI2TkItul7oMY3QGICC+7jvHzliQD1V9xmO6AJGdlACTAAYC5AiMCl+0f6TtK8jwx8rWmJo7uoKR47I7wjWGvWoc9A2wBxprRnYFxk4mN/yCaguDlrT4N6iiPrc1NS1NGO2sC53sFSnZngCiaovzXoX2FWcm7Lz5g9Qd0bASDTn5GktO8+wRt8jgLUZ7ILfQGQ3ME8g0UJ9BT7V/1UlqF4+vQ9AcU5hpiagbmJ+1TZg2Jv0hd2YMrXUDHjstmm+IxoLAuGuIHhVkoFpS2g45BwwV6mTqKtIchbIHlUq5h8EPr7yk5mokYRGILLnEOsZ9szKBMDwUV9a5YpCp0wN810kG6q759Oa7K/kaRI31SSerkjqEN53QBM4apZdxEwz/3MElJSsqFwrgLXXVfMCn3hi9Kn5p7VBARl6Hsu6+ZX2Ry+F8v2DEkGQpdMPqSPD5YhSpkEWH1z4zrO59RPWAqYFoBqtHRNxrCtr2fPnm9v3kSpn4jbuB/Ibn/y9On25Ml7aHRs4L38XWsoTjYFeL/y0dOCHCF0o4m5w58I6saCzTtLI2MClpEoU1CcIWpaesZdkkBMGDuZWeHDUIOHjWEMXaA1gORKIodblDKSsXvjaZYlxdhxP5xCs31pTHGWgbPVi9r5pjcAxFP/2M9eqsFPiSGBZ3NmCRZL0LhNjFNnCcRL49Bs5MuGrpHks2QJbCz3DsZZ62FPvCAwPvg7VLMZz2Lx8z705TRmxnNLn5+K+7kEeA19GLVrej/qOn9vJZINp6hhszAEaDE2aOa9eKIHz62T1Uf7hYmxNVBd0eeSOMh9P5G4MgGReiH8ICG5JFgc33WcYtKFdZ8CzjUerlhv7NlyuLFDrhEBEObOBD3MWAp4vE1iIQWOQw8yzhh97VXcPszBfAI2TlQOCIfaglOny2WkbnvjZN8dKridLJag+Bm9+71/7k3XFL/DSWlQ/A6EuQTFBUgYMoYTwKAgrw6Fxm4Ggckio7I+An7VMGiAoyDv/Psy+GOTTTVoYKJE/baF7HI8VJTCUg/rOLj6bzIVVjfTdzp6v3PXzMbqElCc39FghUGXypMGWI8srgz5YZAZwZ9mnevZFjAHy4SSIrsFnlG43JP6TJb42tDRyCzB4F1W9+AeF4LfOZPD8aYlTD8e6VuOg+DReqOedOJPrs/1eE7KaXL47kB1xC3ebVD8JBt7EIKwbgRFPxegruT4yQDF92vsnQXFT+yVo8TmWEOTIKVDWACB8z8wnVCvF43StLGmBYdgi4/NNhmIDKC4jzOO4gdgkz63lxIh8PQA5UfcuQ5GroAlGijbqgX7GPeecwAUjcuBwVWCmfiUQDFkxVIu+D3sBOSRDEArZyFNMBEcAwh2FnIwjex3WQM3HkQgzDUjQbZo+OmgcgTS/urx/nwHJsQJ+tnPZP+SBWozCDbsdESWCFQEzjZGq6cOwI01z/egtAeZD+26Yq1xXG4jAzTl88FijwadUWPdxs8TBq9fA2RkwqXWWZSbCRArwfgAk/nuXFfwpZDcoV/liQv1XbxWKppuF7ARQJkws7HGsvJByp2AOOcQ9gp172d/Q5No9hlA8WjqGbJnrXtlSuepwgjaCA4nKzHWrM0B/Rl9tvopmdCYThdiGVWJorLxdeJsr0KsnM8NVuG0llagOMYUJUviZAXsQJ0uASN0BMXJ3sLfj7bHT55ITfFIQFAYFbIny3EExeHfmj7w9Rb/cS9lgmVet9Hg0Uog3N4+9/+0TrCVTUSCCwG/vyte1/8MDFQBoYnWJJBBkJaJvhlsjknQesHznJLN5/POmvCReORa4FyOYFCiu+m3QO8Vc7/ebUzkKWOc91756LOtyfEEasUSLJqEy2dyVKHAd3Yr5M3kwvyuKmN9D00+zmt80J+SPHJw2/VznQjxevfO2n7iwDiP4Gedb9e5IAnBZ8rus9lck0kWW2duY6XGOt/nxhKJ1nD2yXv+HG+4GbXRGbskw91OSflalHW538hpR48+up/fB7A82DCxz0yw+N+o3T+D4gXU8RVgb3L/ZSLfjSv2YpxmQNJVEnJhV9EE2/Zy9PoQh4HxlfrMDx7EPczGR2KHoLcn+1+/8SSa/RuJwUr2ls1BYtftYswVAXB7F64h/12cbMn1L3Gbgs/ctppkg4sh5bfkVPlqbx7t5dm28We9t+5b3ZPzfuYz5hiec6X2C35TBR/5XCpwYXpjDWR6Opcwfo0mza4y2Lg993et9mX8mYD0VFrjIB6WUClsQ50woW+ryRv4SxVrhXn3MbMnB/0ql8fVoHiMaB7YCb0grmHhO4lJIA5a6mPSA+TaBMVjzgaS4AKDGOZgBYrT/0g8RVCQC0FxTAwSyff2ZzEWh8caFL83ka9u3KD4HYh7BMV/LQLrMMfq4IRDngpEnLdZYeSRjYF9V4HUbFxozFYGRF+RBoTfJ/tZjdYsksGQ0lmbmeJpHaEAZyNIbc+MNzc62IaakR7/zdtqOZnZmZ3fj0ZVZcr35WezMVPDyvutZMPAkEG0yma+h/6czy9qOGNFrArGGw6IF1CQgAEGnq86NNqcjAfvtwPAv+RMcQEFD559yqClHCbG1Lw+l47Jwb4++bxpDZ9SDcqS+PAq5GMAil/iIGkc/GFB8WjYeOiHxZpYMi2umJD7ZYp/vEFxqpwEPkSuGXwqeBXHi9kUDKAS2GzeIMyAby+PQhYU/gbDMoByr+eLa6lbwTiOxpMRGKb9isbP7nTH8XsvL8I6zDsGEl6CcRNVagafQ1MhgsqhYJ1lzGPqYHtTn+gRawNCDJjIMQmjWUF1LUWhCdahEdz2ZrOj9gRXABoyMQ3QBaxlgBsI4NAYFLHAyKB0bCnkZNckgzrmFtdX8rV08M4r8Odp+bZkwktA6QBD1LOG4Md7JzNVACsCCl7WxIDrBMSRNDGGZDHtUN5GG805QBD1wNFwD2AuQIWRlcbSOAA48BkCyWDDRxNOghlck6wNrfGm3T5Z/cLkTyAqShYgURKngg4TzZAV2Ukxndk0kQxFZyvyGDmbcxpTPBj+ygqzUg2VsCllrX6KAqgrv5HX0jfy9SH7gPsSfz8AKDf7M9xOXA6BkGMJYP1maQKfe7AqLZkGQobjRgnSkxnrcrYyOzeoKc4TGXx+JsLixSgbBdIKCBNQXJp6cn9QvpQR1wtriT97/syBcWOLm/7DHKHxo7/bwJSpxrfF5BTwjnBdKq0AGUKRpamVcgIYD4BVMsX5XK4l9YWRTKsSHPleoijnJIsCIXyW3lPXDxjnVXYpQZ1FBlLXc8YLGgfpfYSFOo95B8LEBdBJPJlAcAlGQdcI9bPGGztgMPTKALQakpG6F/68n3ixGt83N9uTJ09RT9zKm1iPijjZwVMrNU+sO2zltawkD/Qfat5jL7DkE+VuDFeC7Y+fPN1ubmA7vIyY68WoHe7jtj0C5itjiwQzK19T0/gRMcVDXcQYaw1VEgMnSqi/02/ABXWURRNz4qvSv2HCjSXZaEtpbz0xGqXh7M5elu3AT2WCPY5QVRI3meckAaAhuJ2OQxIU9prkszG+FEBuTlouwECeCiH469Kg/nT/CCe5CKjPGABjXU0GzzZh9gpy/chamX+X+3uxd2d8guuac6s/27XLpJ0MKu9XrgfsRySnGcfVcLEwWLasEv7VD0bPRu1iz4GNXvNVcXwRzjjMIU5fMKc10cI8mZZpwxoJnzf2AW0e15LCNeUTYGcV8K6GcZ7ZEz+f8GFSznIaIO/Ed40NnuB3TsZYEmXAQiS5zRfge6g8h7JXArzre+9wkqNX/QhB8VPh9/c1U/yKxXr+0gbFz8vo7BXaaPNHWD7FjRaM8pC5ZBJudoxFadAYk1XCn6nMNfBQpTyDwId7O5QO2U8wAqLAhYWiBhHGNRwNstBWDxEDnWOS45IMOmGky0VX55O3LQcHgpuN0OykMkjXYSkgvhxuvO/q+fPv6CgUGMKAp+qDqhOgRj7fCS8Sfmj9jc9nEAPMMtqJNyFHZCwhu/TvlC2+AqE/hqA4ZSLmez+FSVYb2Umn5loN89IoZpIiLPaZdX5WSZy84BMCih+841sxxSWYOTpimFS7SwD7C8c26NP5CPa1k7zK/C9AAGWIHj+Ca/v8Gj+TQ8IjrpSZ61A5j1yg9GtDrapRXbDXAIaPDHFjtxloZAG9g+BRVkCbSXmJhDdWS/NlPA+AkTO5hV1LEAqMWzB7CBi7xoySF2SAp96O7VxBqxiyiJ8V4EkGcIDuNi6ArHWMlkE1gIpowhaNImnj0gYlQItSHgSvGJCrfSF4jeP1qF3rDMRgz8JugwWIuuhSUzToQ36/gREV05/JgrHJstsrP1p98Gc6eqqlTVxuAfwV+/zN5jbLWUzBgEyRqxwDEqUqjDm1obM0hZXUsbVikMHrKLtjQGk2IvNmqMq0Lx+MQWIBoHg/AJaoFUlWrvsn4p9V3fQCWHh9XQcwHcfQq2Z/Mvkp1zLkZ7VJ1nunb2j3Z7kLGR/HgnUfCYAAxbnVzV8wsKwafY2Pp5+iJwn1Cn6ufo9vJQeipXZ8NH7lKQ0DAMuH0gCcRSHCg8FGgB6J2rlchK9eEwwUUDxAADJ1WVPc94KVCGKtZymfNAt8D4pDWnryAPXFWfqASSY98YCdwnVl16O8xQfb8+fWpAsMUNvoXg7IatfrqQOu81DJZFS7bOM0Sm5Gxg7xIqs9OscDeepjBUpQIJKQ4nN3izNsmc2NjV91Sskxso3B6vZ7MJaQHgf8vT2WpWlWR+wRb5R3lnFP2GU+dxcTcPBD4qE8ZYDiC/KOTyR0su9l1mLXMcQ1HBf0JUkskmiKd0fyBE1u7T8Dwm1PWKLTQXGrhR/7x/emJPvTxrq9BCjuzTW99BUaTLv+ot6LZOzjxwa+o574o0foUcHSKZko8v2BROq4zmSPztUTPkJQPMx27LVK+CTA52BgxdqDfZd1TjvAPYvprFNu6WvEySc9DeexcLDE7Xte7kvi/HIX69SUr6doKj7rFfZMQXz/EqfcZM0PsTPtOMsM+QuSJDeWpqAPMcfefFfuP0/kGzs9GsbS7qW4wle5K1B81inzvlWdpySBU9fpWDWBMOrPB9GDAFePQPhYGi6uKFBc1od/N0qw6XPzvSbWOXZSBqdSO/sEU1lBcSaT4wGVBIoTgtGPi0kGu6ufsqPtCCxhxRT35vQ5tgNY+IJQg/JaXqpJqLCRQ9yxSABgnzP4XpSXzc8mwhFln3E7/qHJg+F9Jxb7JTGT6o55Ld/JzwdMcfOfT43v+340yqd0TfG7mYZnz19eGR7fyXM/UTcZQXFjiofJVYPJNw5jOxgokUYZ6NcJVM8g+AoUPwWIK7CsIK0GfjOQa0OiYVJjA38XBvkUmKOOMgNzOrkQDwJWZYmrgza/j4L2K5A7DcPkuM2GfgbRZ+NWAZwEPhNortdwLCo/vefKoLtspuP3eR3Oy9DWDIarbGwAHWWNU2dmIDEZB1iIPXN1+XsxMGMW+8h4HhvVMnDrZw/ymcdHWuORIVQtcuExqCMH61AhreSYE3wgz6u120cHiusxz5PDvsBK4JLzF16Smc97DczdujccHEbzVws8v/CJY4pfYCUNMwAAIABJREFUuA9OMex3a0KOJfNoN+uJuxMuoDgBSgW6WaqDjecsGGRA6J+xNmqULDCHnUAU1bk3nNLSFsF6suuyZnOUIQAD2kBYBH1VUiUA4OGYNZYC63QqSw8qk0etEXiSmUT9XbZeyghIAEt2JO2OAdvObH0Y4BiQYthUB5QBMLqeigZ+CHLtO1FWJeyn/96ZsTdRdxv1aL12MGUloMes+8oXqH3rz44E+ZAEYWMmCSYA8qEkh4MHUa+4juhHfdxMsovvEIZnSC5wGAlY8ejyaweErBnZq1cvnBVooHjWqbf1EuCQzxmbe7KpX4Bj6ZNITWIkWqqEDOWm/hlBcf6OcvcpYl39kPejm0goCAlgtPUs5XP+GG7ORdRuxjpAjWwmTOzvJ48fD6VY8L1I2oSmQxkWzBXcj30YSzDlaJ3o97gPTDaWtGGdVQV+TOxWKoKfJROMDdp8iduCfYDSB1nfG8kN2Ik3njzjCRMG8/a57QcFxZPxSJZ4MPNX7xpbKBnpCaKxiW8A17auXloPHZYUELB6YK6FTvHTMa9eOCD+7Nmz7fnz53G6wd4JJ0h4OoGszWTnh05jY1yeooBPFw5cDDypJAJAq1/KtQq9IsCymkoBjRVwGfx6rpf4Hud38NVTmHUKA8xwGfZ0QoNzUvo0HiDXDes03tP9bZEBykkwMVEvN6xuIYvovoZIi6VfoDvGrU1tPY6QJHnKWvf55IawrrCv0RuwxB0U91rfYIu77vakZul8TZRiPSFJjKQybedLwEzRo8r3g5VMseadTx57WatHN1ZGKBrQBjOcOgXPiwaq1Acr3SDs+WTmvL27deU3D2oaR4IeYWjEopFQ031c/ybQT8JReJex1mgv0Qx7Kt809U3R2LNAcTL6YcAG38jtYpSO03JyUUKOJyjq6Fr5HLrHsd7gXmfj7CizlGzm2M/sd1Gg+HiyJEyvk+th7yqpOewPAcX195zE2Zao7VSdO+vfo+v0vpiHsANMDu7213hSbcQpMNd50izAYtxiJqTtlyVkEnpFy8kcguILkhsCfT5yBHvzZednKzt6AuyFVFCESaw5vtMgg0NQPPTGUZwvY7skVltu6sS1acdx1RxbqE+wwyfm8Wlss8MKYl5D5Io76JwzboRJhV0tX+OMerowtrpSyQ1Ga5a3wUENir+1RN/qi80UfyuxjV9KUNwbbRIU36sAOv50hlcA7SlQnE+9FhSf2d7pRC5qh6ljPYPP+B6BAQJ5a7Wpz2SQhjqlAS5EBj07tSszZpoTG4c5j/reswGk0c5jvXGPVUC0krsaeP5bWecaBLjeFQdSx6JzxOt2TgE+gJOTih8gSGaXVbnTw1dwfmKI5zeVXbMwHMvZWoDRjMHeKVA8ZSLOxpUGfBkgnzN2R0z0c9+7WLd8NKD4EAhfPNbjCw+B1qPjdeeeGQm41EMRI2HbNCh+yhk9J9r8HItgTGWI850geGQwyYpm0ML6zxZhsdlhlUSJJnMRDBrT15lu3kwTn7HpIRniPtdkUoqeNVDAa2WyyVEAxigzVkAyG1qSceXMS2dUBeiQjElhhwUoDuCDbEEutvEkj2BQCEYycp10UrLAAVDDRgDIc9agM0ajdmcwfghseFM0AXbJJOTxd9q6vN6bUZp9LNZbguLBYsygWign2EIE0otxb89TkiVXxxDomv15+MCBHbMRBWhCl9k7EEii7YQcFBiv0hsr2I5rzE4V2NpxUNyBoVsHxRUcYMKCLGMbs4FJNJ1Dkj6ZvZHbd8BYyqcEU54AnLG/+Y4uV0ts2PXSvJC/R9mcsuvUUwi80ilB35CDP0wIWmkFzE+wVxWQzRIvb7anT56kX8WyEAl+EfyOhmoInteAuA2HCY3Zx9Gfdf352gxQD6cYqrmuvcfjRyjZkgFv2EziBRHOYx8FKO4N5yTpaSCzsioBFqPWuu0JAos4ncDGgQA1Bua76rXE0+QEDFRh1PfGvvX+B870DpAm9jt92VpfBNoAqt3ePhe2uJVQwTvZ3gewHE1DpRGrAmquL3gqUBjLWDKSSNM1xATYsL7pW+wT+LTXSz9gSOrEQ6I/Aso8IPmjOpPrwv5mOaM6EVmOmi0/1mYla9sXyHByJsBOSUzGmwzlZ7hXUix5AqaSP7kH6zX8Xzl3LG/FEzhSmmc+OZG+vpRNcfsyU/l8ndMuRUkTL5lyI6A46oorKJ46PEqPee1pB8Lt7xdeegz17m09cRFj35ruARPdwPbH26MsI2SniQCCQy+gbEquYY1BVgkzAuMLvXGxn/FWF65AcbEhPL2WvgnWTNmuss8KgBEsh6+BGtzJAk8dhH2szHCC8Nw3sJNRziwS0bRZGas6uxz7nXuCex+EgGD2inxSP082gzrY16Cs87QRcsqBZbVWehuLn2ClnBRI34hgeYDKcippjnWX8dS0huZYeRUvl2mM8jETNnH0HMbomVwTG6l7Fym68c+RHbTx6Xfpt9j1ZlMUP6h7UI6l5/DINcFtb4HjexF40zdTvaJ6mqdTSLogyKu+Ggkde6Z4+aPpHqyoyB8mvl0xsfdTgJeer63FkLngATxPsU5aV+5Da1eJJXwp5QrwBT+nr3FaSeW1b6XLLvhSM8UvENL9X9Kg+B3IWGuK/9f/8q8c3zH7pjCzDC1BxUpDSkD5iB2t4DANoj5UlbZey2fN97Xf2+8UUF7dF89AfdeBEboAvXjM0hkX0mwms9ruKKBZiY7nyPj5k8nwmhyCZNpYEPPy5Y4NdeqeKn/+m0E8mQDz71W+ajxVZmvDKUEEQfGdEyrNOSZjwaYLoc5HM5bsOoCFa1D7Y84UF39jHYQcuhq5PY6dOHFgVjt45SB8GKdheEaD4juRC5o1NHSUILmZ4h/GeJWHCjwqfg6QHJqe7GcARcqA8uDPGk85G7caazrobce8o1Y4WeJVAxpMN5TCiKAw9ToAbLJ+XQ87OAy9DntRbG+vxRn6Putze91PHENOwCYDJdqQ6fh12LVZmhU8UxpgJiUwzqA8nGs2p0yHPBi+CL4R/II1WOVOCFIi4AJ4gs/tvQEUWV1mgpzQX+zDAfCZYKDdn0B7guIT+++cfU17FiypksnimLGUZgHbnWUmUEaEgDvmURmZlKeUiEg7CGDVj3a/eY219PKFrxckVV5ut88/8IQKmkqRT4x1w5MBzFZkje+yAHUCz+eEZXBQn3QVEBcrqxqQFbu3QBhnzgdTnD4EasELGylOuitx7VTAb5/hhATZfmDGKsHAgLBclPEs1mOvUjhIfnBc9Gl0nXANzj7NPD76OdyfDrBZ+ZmAAAgU+Xr3skZ7RtYSFHd9AwCpKjXZvEYCzWqKW8IlSqKwlrj+nTojAEB/l/CUFBwgmDBkf1LnVVNVguK+toOVq/7g7FFZwz8bv63VZ8+thMrz7YUncwCsezIs7rUq40E/N0jykOl02oNJEgB50Ux4QSqhv5zzFz5nyUNOtyx9HpxIzPhEmOyZmB7sRMUzZJTPp0n9XqI3bL8OTPawBaytPsoag1RwCLKoJMHsd/N5LsN4x7wmfmc/s2mvyqxOHkQCS04KuR6PElm+h+ZGcrFHych2VrixuFk+5anV+37sJ21MV9J28KQP7KXVEg+99wJMcQCrdoo4QP9IqqCWOJrMGihuZVO8dMrAFEcjT/ahyCagEPJJH/kIz/owHsj5714AihOwjebMWB+L72kyDpsswXA93UJwdTzxUqcRcn9G0gr3iT4e4XvQflFnvIkkRtpm85fEnzovh7hirmmsMZ/Ex/Qz+C4FoI41xWEbqhEs301Ba+IC+d4yWLULGvvOv+ce5ldpc9Yqp0DxWffp9/lvjo/7lu+uOtOv3fkz+9NSaTsyIQmfh34gP0dpsBG7KT9OE4V22ZgQPojAR1HQX8jExV7vZbIxEr3Qb3GahbbgRPmU+WTCcg1+mPhWsQuOTZkW+kD1j4bfK2i9kNyOzCfXiL/k62hIzI/g+JrWuZDIR1RT/GKm+Nc93n7pj53HQC7WN1+mFzYofgcTP4DiVlN82vx6pMudn2yGVYqVRoWBmXeiJkNkMngKnq8CKhq1+e/ZyKgDqMZPDeB8fxj8MgopvgUwTuc1s5fC/kEQHd3Zpyzlyqgq81yN9mz8VgZXDfZsoDl+PlODRmahZ4BB5TYHLLPhXga8iHAzUzmOKYI4VfhU8MIsZ56/5A/Fn0EAbj8yWI6M3O66I1D9wHwcMYEX7zBvt0E+i3EM2fbZkOq6udCAL+cj7ou44LRROTnet9YlnwxQHKzh1bq72O0oCU6guAUUqyOmby3y+OInrnzKhQLJufLrC9gbEqpxFHgHiEvdYAAzqPVrDDbWPEXzTAOzwIiE/rZr8HtrQGfAuTKxaHfYPAz1T/eguLOgAkCzshq2J52h+wCJXfuPJVXIPqy9rWxlYAG2OpfH+EMuZJ97gtdrRhOQCMYVyUAMYhKIDiBTgBsbq7Nxow64/zvKdzgoHmxCYwlTHqgFreAUgn7eC6UxAKSbTV2xpmb7NgNmc1AZgvEx6LPVN3AwyRiw0eyzPmOtcMxTSatqfK82OseIkgFkSCKBwv9sbbx48SzBb9hmqAZfb/afH7tGwsDmC8Ei/tgzvFRO1GZFsPTQ1683cjTgMtddMeZYSzSPdMs7877OTPbncV0oe2yyK57hlsBcbCjloGA8/w0gtUqH2HgVFPf9mw03p7IMC1Cc80Bf09djyGeed7V96We5TyJNZ/M94n2Jfk+B7wyKPwjwgKA49b2BzNAhqO1tE+kliGLPKCBeiSOWhgim+BWgeOqgSPA4KB6nVBIUn+SYIK+vKTBC2XDTGOMvblkHGnpJdexSXQd4zSRkrhMB9ny/Sq1z3meeI6yH8g0JkNEnTh89YpYBMGaz2NBnlSRdJFQl5sl7a2kTjYlEl6FHwMhWVV9/pX9gsSSxybFj8lJvpmwFoAlzN/jJGU8JA7f29Fiyik0Ys5yVnCrhuFjSpWo1P9yeOgh+4/r9yVOrJw6WOOp6j30d0LQZiRUmAjOJbAmjPNGB5BhOTCCh6uVTHoMl7kzxqCmup6kyZiFZKfRV/TXqKoP8BxLUctHexy9ncHtiiWcpHfgWfhJ7BYjH0OpkRJ0Sc9a2NwKPxH4yvqvkia0PJV6VnasSo2B/s8l19SWwE3QAwJHoFVGnHvD9Egkn3nsfp8RpofAfMrEVe8x1tvffQPJO4/lDUDxOz/EUnfoAXCN2H5Dgjv8cxVTqc+i3V/G06i+N19UeqdwVA7B/ZwKA8tFTDW7i1yezZqxBa4bzMwXFzW+7BBS3ycD39ISY/Hwi1kxC2+RPZrkkN7kCgjPm8r4tl9UUjwx5kufGuHc6YXFua+u7UM9PRIBd0lDvOV07+td7QBtfXYzxFAYwPKNB8XNT+uX8eYPidzD7CYp/88utGm1i4xYwjZ/vChSn4zgbpAHUWDiIQ3AtR5RwLIhMOjSfwrWhguQzPHPiDkwKieAsDZZ2veYYXJd7koCyqslIx40BQoJtY85B35cgwWpK50BkZchn4EBrxvHe+T7qjMQD5yASDtCY+fY3TUC85FvjOQDF47hPncZaHx2C3DEgf/YlwPGXESgOwZzJ15/4fFg35+5zsW55t0HxXY3pg/fyPZbok2bt7wYUT4dvTv5cLOf9hfcLiu/fewmIHCWVhuES2Fsnba7lBxTwIIA4GXdF08QxfzlmrMeNyRQHEwoAOEBx+w/gEJtqcu4MNAIofpsg5DgrAFrJCieAaSw5/g6lUVDP+fbFC9dzVkPVAgUCCt7gLE4/ZVOheBCBIrJ77H4ujyDM8TgldT2PO5McliCONNsMjet/eYAWgTRAj1Q6AIDi6DqAEQMuogyE14S1I/YGaFTpDAM74g60NMUe9TFAz9uzMGawJxOcDSa7vS8Z3JhT1Ox0m5SAAlhxiOcKrMrrIputiX6UrBhr85Id7AFw2KIw8+JTCLhGhmgAQs4IN1Do9jaBIQPQHBwlYzJYshyvN3bN0wfRBHJqTInEBljNSJ4AQCUIb78zpr6z77NxVZwQiJr19l0ysdXGo8klE8r1d/qAucaihjnTBcrmn055EbRkgt4BigDF3T+xEiW+PljzGDIFmIDmrDx1gHGMAOTs8yxZ4ivCQ5TCAc/B/5dJGtSJ91mvRuonQXFJ6MdJRGfEZmkDJNaoQwgEej19q2ke/+XYWSuZYP0SFMeip3wFHchGtmjw+mp74Q2B4/m0cVOQjZ4EVjYkkn7O8I21G2WjjPk77GNxrpnMQI4B+7mSiQTTuFfrxMIOryT7OZKGCawzUSKnNpUtX3GKlOqJxE/tfdcURRyQkzBKBIIuGLU69auWfdCkmh5jhx8hN5A4JO8aHzuQp0Bo6jM0bRVTlp4w12udJhIgnfeNMpHQD5A7k3X2PGeK85SOvC/HwnjhwQMkpt577z0wuG8eo+a3N8EEIM41wTfWpKCD4lFqDKU2Si5IpsY4brAXCIobQ7xA8UqOua1Iu0XbUUzxXTw5rNhpUj+E33XZV6d1EDaKfmaCuCx7k/4L1+no57ttlDIntjcsyUFWfumYALW9yS5OrUBm0GkKTrL0ysw2589Yx+htkmAwG1nz5IaDmQHsTsmlWhxY57YEfN1EbWuUC7MTSmGv/H1e+7oACG/lvpCoVeBdy8mhwWusAS3BEglSBcWP4mi3wYux63riNZlYVuBaFkR+R5JysPFVr51aCESAwllq30UcTCb1ASiu67Bi9SBLiC6BeLDfKFfaftrUSj7Gjg5QvLZQkc0OI1BiA0yY6wkXIa+w6XqeGozrL220OYPiGqnoLr8orhCbg/vOQHaRQ5b7fgGgDzJLvKSkpjq/1gvuPr4LfR49rdeg+GX698vzqgbF72DetdHmn/mDqClORc3gkc53mJ9BkXMICriWwsWnanCUSWEKgT/PRqkMUhkNuAv7Gng0WJp1zTGERSVjEL7BFPyJu8YgWO85GNNsRIaj0gyW6eD6uAOh8KYhUbutsuPrSaNBvGRKNRjk2GYDPjuIBSBUkEJDyr91LvlvBu0Fxij7rhR0ZWvhfFWgUIwyOgM1NgLr4/W6ftJITBbOxwwLVn/4gPibn+e1s3DFiOdHeb8xS74aR11BJL8esPssBbo3fjSiR+86grXhtEz301c7gnHnNXHZWpuet/tSuCHnwNGLPBS9+QVBzMWXXHBhErVif1QGR5ZGHfE7LzvMQtZ8DKfbWU8HDvX5e45XzID/3jm87L33z8VkzetolWC4JGXARJquY12+CVKGI36YyEgwAaVKgHEqsIDjwPPx4gEMzyZ0CCgfbKjd7Ee9CYp7IE9gHKwrgDBW4sJ+rnriCbOEnXHGb7B9HXx0EJPNgRCcEFBBTXEwZ90Wzg2aMoyF3WPiF/oxwLhgo3O2aKsJHNcKoB2lo411yGPoPh/SCAuMYwASfhTf/hPw8CZAcWcQRm1Z1Eiukig2ZgM7VEkTZAcWGaAKm0qxZncEJ8m6UZ2cR4Lj0yH4S8WfNojaFu8XayXelQCeJymkpjnBmxHbikEkuAGQEL4SAHrzZax2OMDwABW9fAaYk7bGADBEqZbwE3xcCtLFRiGQQX9MAXr7HUokoOkpSxOQVZk6RoBq7mm/b85llTPRgB9+TASJMU/qa2Qd8/DHaFtYF/2ojAn9HDK6rQQDwRr6ZQoOjMH+mOggUJO6hE06kcoY1BrvUw3I5GORBWXO/ZC2WZL0ihfQOtJf5FxoHd6cbyYEHqLsBOcvme62D4yB6/1rKjgfxjJTOqgTY82k7+6gWdX/ZpIvwSa+M5NCAUTb+kSJqFus5VjHKBVSeG82xIuSUUykYW0FGU5KBuramcEgfpYnCoRJnv5+rGOcwIGPnX55JBmxrREf5Bqf3Zc4jeJrJwA31ZXcY/Y1rfsPH7KWquvq0N8D6Mh3jknjWNJOxLLjflddzmRpAmUTcSFBa09MshcCSxJJT4kAUIvFHbX9Xe9Qb0pyTPwR33tsXhixjIPiT9Fc0wBx+7vKbUmJhu1BnLiK5Ir030BiAXNDBi3Kbd14YoxMdDtl5DaHbHG3obCPo71azXGdqln5Ule7oGccsjGhMftLAHWBK0vJ0QBuB1A8+nNw/WruhmvO7ZOXOMFpMt/PwRL3+uHh92BMYHYzEUc7VqVRwpeJa6psGb+Hz3FPlhWTRHMsWu4JJbm5/8U+J1HD2u6D9VonxrQhrzLZEWdC0Wh8Sr9m0PnzqZc0BJXknE9u6JRqPERfTJ+J16xVowC2fpbxM3Uxw0FOHlF9rof4nL0JathITNN2pV4MDAG+bnpFVTVoiL0ipiYOEd+gTR2X9AR0ZxgL/wAutsRDTCInUQF328Xh+rvZQQ6ZHsa62AS8seQxi4TnfkrG/mOcPrzfKvzZKQF8H5cGtjTjArMtjjFyNjSc43qhH8HPFIPQ+GaUXb2jPyJjxto3hXvsMZNdxDa863jvY9V2SUS3c69qHciNu9HmGQNyDx83KH4HQp1B8QTCyaYRZztgSKiP2LAKRNNo6NHZAVAWwJ1GpQK6EazlPQIOKKMfRlOdV44nnVhewyzgwCKPJkBDFjMRsTpurZ8PrJxSRjz2lAY7OmpnEPsAtfJwHTXUPlijLOqdx0TCDGamEV7M/+ra+TI1/HrcmNfNxj/cu3QQ6vlyxNqcHscJJJOphkteWw1ijiVByEkpr8DWAFTwrrS6xfRNQy6B33KrKNhCO3wEWK4MI8Kv9S4kg04+n+dm+KIEQIMjJkyi1fdP3nM38Yc5/kNNQhDrpKqZchMfXi29LZi7fzKdnfNjYiR/cGXMz6zPjgUHWWsjJFsKCABQViP8sPND+0iuuLsQ0uvKTb4uvKgH2wPamWCCQpenJuKurAAzTjBZaYIKLAkaM9jDkV9jSo2AOI52e73TKIHy8IEFX28c/NGyF6gDjmd4DWhnMNvYcMSX4Pvsv89N9diYkkEm1oTVE3+RaQdnJ0ZdVz1RgOaUOAXlkEKMp+KMCKIiOGQwCTuIsautGBLSzvrG8XUDVhlhuUaLZozGFMTRdtSUJXj/8OGNg+Q48v7EPxuAvVzjKNky6HvVl8rKUb27Kscasg8Lk8hOAlWybsjG16Bu+HeuKq7LSLAkW09tid2YAAyACSTDQ7MESGFytrX1/Nkz1GJ+8RwgeCRhjDFpIKMDGLHIqZtyvYufMSSGcjilM+xflnCwecA+AOCFbRWgQPydwTTZ8xBiNq8DU/jB9uL2ZTWrFGACx9uLTW9fXzUJs9+7r2MlgbKBpYwnflcAowFdaGqq4z4CJmagXXVxgqDBJAVoKkG9A9LBOiWoStua/sTCPibAcWDrXX+EKnddMQLRCVLHHgUznA0KrcmszVXVxvXmr2eTpgROxLqFHs3nsXyUA2ksi2Ks8QDQ4p1x+iK0cwBvpgdtrdo6vn2BEiq2brUcAZNl9k2WktJyAXwHjof6kuCM1t3mv/NEQewZ7O0ALeRkKE9BevPi0FdeHoZ/Jp9Rx5Is2FjDpgMZw7i+jGd6YjX0LcfM+xBE99Ma2nNoIBRxM/JEadR2DjeD49B7u32J2s4EBZPAIwk4nmawpIfNFZIrdVpWUSXda1A7CniCRYwTQbEHTeTBsrWazTYma4ZrJVQcEH/yZPMmumSvJuALnWIloNiQmollbzQdJ01MN1sZFpMb7AqBdgPGrZY4GOhItJpdKZA+EyKRpPMa45yvOVk0+Ux3581UJMdEdQ2hZBjeQpUeEXBZdQL+zXI6pa9q+FzXcYoqSmWhV0GVdkOyQ+e2yGRDCbn0aaAHNNYr3cH63Yj8Cn0dU425Hzi3cdrNxm763z5XTMBLxEU/lwR8p/0DTVSJrTnWTaAwVNYyPgE4kInqaSks9esKFB/iMME7Ss2MSVqWwHGpHS64GZwciWVqS5gfKH0XRo0JQia3YT3Dho5AfngEcnJe/DEVjCbgkrAwEhIB4M5EuLFm/SxrEgT3wHHJYQbIfY41BCQbO27iJWCOgOsYQFrGOZSc3nN4TopxxiCgwzmll937mPC3B69HYJ8/gTm/IhhOvxMC16GvvZuYg1+cI7cd2NjV3RoUv1Tod3ddg+J3IMuxfIoxxRnsjQ636wtRMOdA8RlYLYesboJAssANBvFwMkrJM8DPe1IxS4CtBp1OygxYOkDFY6AJ1FQ2fwjGRHlWEIuxk/1BVpQ6ruZkEoixK805YPYcoj0Nip8C3ehkUD6zw6DB5QyIrByDVTCq88rneBBgjkoa4QLD03HwoLneDb+vTDSc82IR0Y6nzD8UKC5vNwXCJaO9lyKYeAFUPH4/CYzgyw4ET2O58IImpk+yv1b7lsF3yIjP2QX+u4m8Euiex3RGh1wOit9V2BGO+B3oNtc5klQ4eUsmWGYnKp0AyPkiUFxkPDLFAWKSIXLx2O5IFtfdhsDLdd9aOkcZJISzS5ZzcDTIpiI7ZT9vAV5mQA/G1BDUSfMp1MAMUDxLW4xgVdYMf2UNwFA31+uGO1MSIBLnusDkifnF5DDBTAMF/dgyQHkHPAII1Bq6tsSYUEX8Jiy/ZPZEXemsQQ4gHmMCLA7dxntVgAYQNMoUkDWJ30RyGUEjQUKwwJGssQDMS6B4CQ6w9By8MJDCwBMC5l7+werM3gAkob2WkiiZBFo57WEKVZ/m1hN56nrKkgIMiA5UDu0ME/z0PXZrMzFmguJYeQmgp72G3RoAJb8ZkzBYK2ikaSDi8+251WN+YSA4ygaY3+G1dbWWcr5nlQFKVuEcrQ1xIgaejb5ndqqvC4CdNq9TfAnTG/PEUj2+Bl9H0i6Ot/N7ZJ1j1UXDVfNrkqFe7D4CGmz0R5tH8E1BRNwLJwlWvsjszwzfnYBj+iYE+6n2E0Tx0wgAD9NnURxV163o/NmHyTXE7wapDmthBMUJfOoYAIjHf85sRx10gqNMPJ23VWOZD+7t7HPgpz6gB/EfykOxtEslRag3sMB8TqOZsIOi6WRiAAAgAElEQVTiso4dFJfySloWhw2Ck/WZCYcCtbWpHxNy9p7Ur5poQYPWYERLMpLld1zWrFFNkDTnbfTSFLyjXodujhr0eeLI9gsS2VoT3Z6ZeyDA8vlURT5DE1RTUpK+qM2Vl++S8kz8funuPQCZOj30HuT22vWyjRFgEkk/EMZevxYIy3VpxB2Ur4qGrK434nTQw0cOipMlTlugsQjtMG0qEsoAwv20Qpy0srGYrXlioLglh5hUtbIsZkeieSf7VHhZDfaxkH1iYHgosXcHFHdhC2zm2wl+ANaS+itjTXm36BMJLcxLJmAp40yyvkR5N9YDZ0b0tTdxho9gf1eDTBoQ/I7scj43k7ATUG5Js7CKaRtn3aT6jf9GI9c4TW29FOL0gTbThsjKb6nty9h/jifrycQiCkSOz/bVj/JLqfcXypUNoW3HaINe+g6rd9SxI77lyUV4aG4vJcicc52MkUdqNP0K/G3X4DTVBFCH3Dg39CMr3tWXnIDsFWJ/AIrPolJgHLLhO1ZCiN9JE8ngmehH+K0D4BtfWgLOwlAvOSyA6wlb2d1rirGhYcWxmoF2eXkSV/CrA9bGDLgLQXDQxDtcYA2KZ3zIpACTElDsiaeMSQXBXCZ5LJb9/lcfFSjejTYvmp5zFzUofk5CF3xeoPiL7U9/F8qnYN8v0CFhY5wCxekwrQCkGeSD4S5WWz0+AGhXVAEITN3q9fXYfA3BUQFYDJZom4zVosqQrA/XM3OjC95HFCEMXRlA/17UUfTfG/Mkm7PhiHPKyiNrjFoDPr6HOsY7Y0QQfzpWpoZejbQ67atlkA76wnFXBwDSF95agNv4vmSl/fdsDDYamsF5UGBRMsCl2Gdjt4Ohk+WGdy+gbWXkmMDYyWA21DQ0ZPHukIQjYxPZ85UBWgHQp0DpnVEd6S+HTt10TwAT8ULLyb8cSP/yAcWp90QFagqL62WlF3ebteTLANj3VIBUuc8vBewv0ON3f8kdg+LFrc2kYsYLehQ+ljwDfDtyqzYBwaXVCidLKthOcrTYA0djg0eAyAbLZK5VE82o8WyM3jcGbIIhxeuo29mESm1iBbIAIhJAj6P/CXg44BXBEo9JJxMn36yAWHGktSas28kFKG4BnJV9sbFng04+L9Zv6l+pHwtQyABtMlfByrMAjDVjeb/HN2ysBvCO5VQMDAcTvhpBZdAUrzbb35Ue9mQTbSwTDYsFXTWGL9Nfc9JJf2aiu2ZA2OFkhUXyIRDxXHOw3/gmTh6wJv1LL51ipxCe3z7zf9vnZFl7wiXXpDw5WWhhbaf9MNKmpIRF1E0GkIY1xuDYgTwBeocAkXqIDTfdflS5HC1v4feconkygm0PvnqJRmYow4N30nVLxh7LbbBcD3yokaUKuY7sO937fO4MpJQ+jWAxy72ITvdTOgegeOxH+nVlOhdJ/bylJvjwSzTWrOSbspL5bgWKo8wQExtVsmKmTSw2AgkG4kthbZP5GT5bNM8DGUSaB7OhGU+FBFvc15GXh0K5H0vs3D6/3V68xCkam0MHxeNEJE8ZMtED/xnzytMq+F2ceNmsbjn2izd7jNJStobs2TyR4EBiPEPnn8xwrs9kH891wA+Y4lmeyiej2H9k/PreEf+d64A+pO8xOYGkJaWIrwwkHyYvdV2znrLECCzjojNNcJwqCGMg6IZTIThVhPJbHNu8F0WtDgl96gv7HKcFrD8SbIwnq8wu+H555OxwlDgBsztLJwmAauNlY80Eanmqi+vtoZGEbrwuudc0T6Z49KKIZBH2OU4pub2JZGyeFPHyQvBP4JZB8Swi1hTpQf50sbnO/6qg70pmlp8cmlYS+G63olll+jUpG2GKs7wGdYzHxuxJQJAbfg8SD/UZBBBgd8bJuDeSPFoahb03Rp2Rey10CW09bi0WWu2jxLN2PetC+1xFrwi4viibk6z4uKee/lH9r8+cY+XU0zLheXJLZOd6alGPexVHmcZhMt0/jzJDTEbo2DQ+pi2a924UVhXbKaeq4+KKwSnfEfgum4E+IvNzVTdCz0YPgQWwiXeOlXshKL7cM0JIdL35WvyDmUgosXnKdgZ205bhbZZEIQGA6YsNu/QM0WsAl0nMC92x+2y1/S8lkq1IcPp+QvQcUA2dr0GG4mMkqXDCIY6IdycA/pMarkHx8wbgHb6iQfE7mJwExb/JQPFflTtOx3yCRTIAA3KkSI2HKusZGFcw3RS1/qyvQ+fSa2y5MxgsBl4km5eAgWZL7TI9sqkNgPy5erw06t1V0ISjMgocq8KmUVWmB9nieRwzul6b409WIIzSaGrUQGdwtwDeZkNOI6gy02DxUlB8ZrzM94Psw1jBSheoJaA2PjJwhIyVulOy0sJBgWPIwCSchWQTfjhQHDD5xEidU/TzvlllXZfGcQWMx5xeA4AfGdkzxnflzMl2gOynzPcipYCvXGjov2xAcZnvEUA6lOBp7ZtJl0r62RcIGL3bLPFYIG/DNFhIhUk1fWcHXOX+0OFoLkZbAttQLGo0YbRrCIyXbMlaTWZkNi4ES4uApJdNiePczpbyhCyCS7M13qDO6oKH/mZPCGOPJ7tbEpQEEli+wuMplldJGxI6NGwYAGkNGqPmOBOseqpmkhFkArlA31s9dGuoVWXBMlYM4IenE8DeKqavA+DOAjdmOFiraMCG8g4s60B2IIMuB0uiJjL/Ldo+/jnq4NOO+AhyE6SavzP4ABc476dBcQHBJ3a4+iwAj+B/+PxHcssD/jeWeLGmhGi+aqCQs8GlPr036Q4/B6cROH8EtysQTma72tvkJ+whHwLL1FcxtDzRNYLi0egr1qQzkgmKh12/eYSyBtoILcs4EHSKdeYn4KLUw+x38ft51DrWKu9NJh58mDplULZsZA/ST1RG9dJvol0LP4SgTPkaaDZGvUMgxTXRkil+lAjHSPX7pA6wPBMBKy0TgpMYSEShSS2AP4DGkPvpqsiDd1a+lvg8ehpEE4cOikfyBo03WS8eDWzxQgDOUAID5X7IFDdWNsBuALHKplRSi69JbxKM0lVu84TlSxIMrzO5ERTPpnrh/xKgZtKHaxFNWms9s9lwSucAFF99zvGEO5qguOqAjAMCFCeTnE0D02+P/TCfCmKzZGXRgymOefDTHMLwhm6p0hZMEGTcQl0UTTO1r4DZA1tjANChPFJ+k0L1/cdYSMrT2P1Y29ugQgPEcXqIJU2qQaCOU0uH5Q4JfUeA1U8iPXkylE+xvWBMcd5fr8UY0Qz53QPFoQXSofYf4e0Q/CYgTcZ4nnCLRrz8LuRYzVVJBNPeJr7Pgn3PHgHFQA/v35MaYyLTQXTzh8KvsREb+5+JF64T6tkj8BWvV3ZouI61sGXvQqfU+jNfYRHaDklXBZln7EDj2+DKDXrYf1DfTMhn+Og4NeJvJSQv1/yCb/D7ilno7zR258nqfGbqo8BU4mcC9pj7Asbh2zHW3o9b9RHlSzzAx3EAimPsNicLOUyELC0XArnifwxrMuFxAIpPqmaMN4VQN8QAlzCweeML49fdODjP52KbS8lrywdM8fV0L13jXLM5I+ewAc7tEWaxA8mvjF8v8Kt3Yz6QwVXlU5opfrSSrvp9g+JXiWt9cdYUPweK+9HwCArjVgpoH4Hi81P1utV3aHjzaKAH5zNQUgYjrydLit2qg/WgYAGJxTRgBFDAfoFzaoGKBnlp7Bg403mlg0DWeNgNu56MPruPMengJIs2j3+uArtzUzo4BgsHQI3zkSOgSpmgOA30PKZ8n6K4nwDFxzpyyorPoNOPaZNeIMywtwXFtbTLUfZ38gF2ZkI+H0pbcJ7msQ2G5y1A8SPDfM7QyziXpg4ZgfHPOSN7ZsF9FKB48B7PbYUBVD26+FrweQDE0xm8jJk6jGEAxaOUBZNIc/Li7Jt+FBfsE3hvOwpUYB6PHFLH4tdRskKAgALIqfsBIACUwbHxAsABMBTYXc2oCHoYqIOgkLU4ybIiyB7sqSiDYdc5WyiYgwloSuDEQEaBAehPZfxUctmvd5AUpVG81Fb8jiW2BuZU6LZi+FSAmfKLEmTc+Fi/UBQOcjvwFg0zA8z2WuDG/POmaagR66UE4oizAZWsM22gidkw+w7tBkpeRHmDYN+mdWPgOQG7w9pZ6SgJWBUclteRsmSxH1Wvxz2hO6AdrwfFK4jneAG+BeQpJwIczLPayy+MTRtlJowlbmvMm60yiYKB2Xq6vX3hPUZ8jeR2qJI2qnsIuPqX93g4hic6Jq9LpnXZVr+FJ5Tw0KwlT4Zo3MpODiRjOfwbB+2YzA4mo43fgF3uLfoZCWKwKd7E+iYQyhMIYI8j+TL/Wfk5Q+C/+wIEQlAAdlySxJIgKh+pRFj7jmunTgPswJRca5icWm3Vs4AlSwh42JU8ieHAOJvTBhuXLOmrQfEpoeMjIjCnTHGeaLDSUL42KzmD5m4BMsdJGW22ydr4wIkkIRdLU8E8AuCpE2Oe5q1qW4C+lpY04fghrwCLZS0SMIUtCNA9dSAfNnpH5cPHtpHAnwA39aUDR1LXG/uMxA1sRQKeNWe4L/eDJkJyj8iesHvkKYJo+Elwi/cE67eaHGLvxEoz2ycscZa18WaorPcvdmgE3GrjYI+hvwnLWmCNms1AbXv7Lk4T1YkiAoNq9+yu88kIKGGss0yi+tq3hNBDtzuPrKZ4JmbDVkUZLyRm8d7cn9jf7wpTfFJCCYhXI2X3UywJJSfZsCa0FFrFt/SH0m+JRBZAcC2HJPXEuewJSFufg2DE2q88QRcnQHi64smTx0lAmFXptT7zHuQrf9l3aCZcqnb9TuHn1q3yVjM+MNiEsFm+tsMWKtNbAfWd/paH+1qWBGcC0gUBJzi+us/87tS9pl4ZO5VrM56uTuZ8MPNDVHUCewVQxu80zvd3ZfIoAOe1PWXy8wpQXNBavseQVGY2MZMOByDsdJ+cKyV9zKB4fGe44+p3q8XE5y18zfAUip+o1xzdfxCZjGghyrAyUjpn9Fd9zSgof8AUz9fSMZ0DxXUvzP8+2nT6+48KFP/am+2X/vjeD7xkyH2N2PRnz18ehQstpzMS+Du//Gb70Z98vf3PP/1qe/Ry254+fbP9gX/yg+0P/3O/vf1jvwdNwHbGkkyp+EBBcTqF9rudwpYbnQPS9T5mwMFgi6COIIEr4lIrajzLAQ4nX0BsZXPb2/nxX2NseM07HD+nI+b6JAD2dAInFq4HmEM9WJ6UZvCJ44JwbimEkqsaWRrXOTs+6qs9g4ryyruHA6+sxiNjzu+qs+HvLQDF6DRo84gy8LzeGrNlBpneSoCyDFaZmPDxCtM8Z3NWykvHII6+Rs26GrOAISGQiw1qAAxVP7VUy25sK1D8yACdyTgP8xuO7OxWjIy0fLGLQOGU87yfzwHwfEwCLycUyoX3ukwpj8HCye8cOiTTt66wEieP7132AsUdisXuAEQw8zLpEiUPLn2FCx99h5fdHSju/G5E5jm+gSGSbCJhx0XQSCCcdTnBtGItTYLf/Bt1TMkaJ5BNcMGDw2BrowknwPWN4EPoE9YUJyOb7KxMsIr9S5AkgPDUnZIDyMDJ6+Ci/IA3uDSGZpzASgYmj8A6UAG7Uf49j2sX8Ju1ZCOwo4StHIbZMgPf7Mg7y6Q4IP7ksdd1dUA8mpsBdECNXZyYQjLa5slqu+bPcUyX9mU+/uzrO5PYbmF2a3K2cQwSMjnC79TLBCtWTouJztE9O4DJO2bbOB4dhwLx6aPAQFbhHy+NE7WjvUbzy+3582fOpjVg3BvMGVM869Fj8ux+KKlyuz0xlmSwM9OdGMD2Mb0B4Z3SEhKVhu3mvMHmjoCL340NVqORK8F11pUHMIepo19E6ill8ytf+IrtL//s791+7vPvb7/0W+9vv/d3fbD9I5/74vYvfcMvbF/3lR+gd4Iz0YMBnUeHwU6tdQbwerCDE5hunxGY1/W285UIHNo6XoLiU/3aEJ2HqGSKg6KXSR/KfwR19ZQB1hSTMATDC8Aq8Jk1+/3khZceQrIKTHGc4oCYzhksluHDqGr9B+MwJq6aPANE9YTgSyvhA/1J+fGZXNvmD6MUBk4+GMOcgKso8Bxm7VuMH/JEE1/qR7Jcff3JWrB/48QBmmbq+5Cggm1YiUZvLsvyI6FLh7VwwBQnQEe/fqgdrnXDJUnL903/FS/gI9WeQnliSHsGECgX8J77iutD/X7GTjPoTBWQ65RJ1xizyYM2j7al9m+V1IEu45+yIV4vV0o28cQQ5B97JpsyIzk6A5Z51wRmoXu4N2ydO7BuySADxY2NfhP2SUFx9q0IIN6elUzxAMP9+bFP4Z5y3exMzbBcjz+97pNQjaUg4+tY65EMJct4AWRj7svXCeHnXikAHU3BcfqEoDgY5Vw/abdiDNBelTzPBsy7WuF22mL8M+g4rpWJ2j3EkiF3NLYuZjXXE+2K7xX3e5iEWctb9cKMLez0RoDWAKGrR4aOr/Tbsf3cg+L+pAK0ubzYzHzyKdageOjkvI/eE/+WZQudF5ORwHPYQI6FwDffhPpoxj5yv0ptdV8TvJ+zxBfy2DHFcR31uc4ldnX9fwC4D0D5eaUtw8rJ3xMYAl+nvRbixWol2YrAmGqn6nU63tlfXOEFMXu4xSS6FbbCZ/E5w89xj4tAcXnWLokwz9cAsldSap63s5ruSwSK/91ffrP92F97s/2Vn3m9PXu2ba9utu0P/bOPtj/yHQ+3b/iadzcqPiu/j/iCZoq/5QT82N94tf3wT4BVsPrz7337b27f/a2/nR+5LiLLTb5wBIqT4TErbP15ZhnM46igOwI7aci5VIST8aYDnIZfPqezXdl4A0veBFABprjrLg+yUEol76fAzsBug3r1gDcMtXdav7lBQyC/wWiQrgXFc0wSVFAW6gAw0JgNdirnNLgINmZQnM/h34QFarx1dL+ewQz/yIJL9bw67nMfoHgG82Vh1QDv8tiT4RmcqjD9F4PiK4N39Lt5EYuRmw3toXN3DRi9O1YlhvOEHiHb4aSquWYcZ3XWFaD42Xtdf8HdgOJYe5xHBcXJikQ90Mvm4Pq3uItvHDjPb3FrHif2dTxFYvlZlLACdh4sqAwcI4gM8MTAHTTyUmYmGJAePAYrylm7wZLCHiqE2Y+vBzCEshwoc2HRiR9ZjtND9roJTqciiZAARsElgtvz/qFUGLBJwzhPwBr71sqPeIM0uz9qjtofllVB/VvUOVem0Qhs4DN8Ndz70O0GJBgY7uA3G6VFw0wDZg0Q55F4ZeERuHMQ0g1/1XSlHrQxDklXWswozQJ5xOkIBbpKXLGKFKLZlzMZlpqCu9O+mUHxMtFV85UI7wAKxQ8Z4HEICR5FzVWONpLotv4scWKNNA0Ut9rhKDkRAKKTB5j0xemAF1GOwhj6DMT1ePZO76RdCqmvokgBuZSVxsA4waKJcYo5jQaPDgZHLVIvixHNB0X4BKS5F/7K3/6a7S/87//4oSb4nn/m57bv/MZfqbIZUm/cxuZAsJ9MACh8ChSnHqWfoWPhOsuBJKsUYF7AQ0MwrT5RbVepvy5gG5prLf7o6ZZBoSGRVf9hr3MPs442SqjY6Qyr2wxQnI1RPZY/o2NL7dSVwx6IDeBAqfueOGGDdQtgnCcZyv+LtW7lU7zZMK5Fc04kGxOAyt1bG4jPB8D9BiVirKFi+MM1lpF0YfPJ7/BtyABniR936YI57ToyvqONNmewTmU4+1N+QsfeM8pRhLGGn09SD51+3ihAMQXHvcRW+D4+vkj8rnyIUAdhKzAfXo/Xk0cF8ifZR/1YOVWCUxYkf2CtWHKF77NL3Gad6tCFyWYuxrvFKDoPNkiTvbHFla1fyVIIZfZL52QH5AqlT6a51yTnySVL2MapCSZnSUriCaeKTWyf8CQImwdTN8Z4Tuybc3vqzJY7UgIDOOj7I5raUrfTR3GfJE4PIUGENZCnAQiih91neRSUjLPGrIhR+Yxs2LwDrcP2xn6lnU5CWADYXOv6Yqu4I6OosD9lhiqS4ve4d3LNSJzpp8zdnaCtwZMvAa5zT8pgkSyp5MzQqyIcpnx38cWX88wkdRmSwefKRB/1niZ+pnsDvKZXOJWgTb2Jf6zW5AoTSDwlvo/vMd4Ov29IRrkHUG8jcTZKpyyePMVw0HOBgYRRqqQl9nSMIl5GSHJnLJgC6uN8KOlO7MR06nA4zb2LJ2psvG4355fGqxPwzPso2L0CxU8B5cM98geZreGZB7+PxTMD+IVTTHGl7t1ziu5LAIr/+b/+evsvfwL6YPXnT3z3o+37vx119PvPdRJoUPw6efnVP/kzr7cf+LPWbHLbvuf3P9q+59tutm/6+ofbz/786+3Hf+rl9uN/E2D5D/1rv7H987/vWdj2UGMM9qbnrrK6CoDr5fPvZ+Cc12ZQ7af7yonks1avPjijk+JTEJ61AHlE0R2QN689IGTXbPtsqLk5sVWYjVSHAEeYRhaFOZxlnPcGaTaCrtInR8d1INkQYvyOFPLqnke/W4Hig6NCfGcw/gtQ3JTpkcGdJisbC90FKB5gErtD4z2jHAOEmUeql47xAatoubXmo0t+0WpO+e3RMTkZ7r4NKH7O2Zvlrqn3Cx2DBsUD3DoLVZSwUw8Jo4yA6cCG+zIGxRUoJ2ObwAKPrycbMJlVbDL1IptMWXBYTCorkVKAjzfbdKAS9W1tLRNUs++hbrhne7NBlM1PAhwxpQYKZTA3MIddwQgrBQC66uoMFONEERlfNg4vpcGmdAKK212r5qyUmNI6sWQwRRVijo/lCwxwe/L4yfbk6ROvHwoQ/Ek00qzGZsOxdKn/y6O9FkQBjMAxe9d40rxq1qkE99jAWpvIMbGsNh4SHE8RLBNTAyN2VGx7UJz6f7QDR+6SMl0TqE4bErVeo0mgNTU11reVQrE64sYSNzZtgRVYawAQy/G3NfTi9gWSHqztOTwDksCfkalWqmcMshVwVVZXAncxOe5/RIKjgCsAFKw3D1ChSuioH8I1Yrf4W3//s9t/81Pf6KM85T/+wL/wd7dv/frfTGA8LWIQDQgGnwLF1e+xf4/JmwLmcr+FBMlQH0Bx2kplsoW4HXhjiQZJ8LCh4LxuqLswfZroAzCa9cQHNjabB4Ida8A4x+nvFSdELimfsgLFMcZKAhFEdtDNS6MgYUiwmz6vl7IzxkvsQQfxoh8Dm2I6KD739Jn8VO5t1kA2RrAlgKhvmSig/mAzTWeTS4PHAfyOkk42P9QnXAcA2VHOUU8PYPuM1IcBrI1GoFmr2f1DlHKxd3BGvPulaBw72GsBYDgmPf00xzYKoEMfVJkwApwsV+KgdpQ/4bqf7QjY9MWK5SkWnuLJhtDSNLB0LXzhtLHCvCcoTh1mDyEA7mB5AJqwLcc9ADjXDljmiSeMwIB7P7EUawL2D/vATzPZiaUo72Xf13+TKU6A3I4OD5Dcl5gpjq02su49ZmLJmyxPJKVLwk+hXUdSvnyXJL96E000ZObpDDCvIwaO00qsTb6je2eSvpjoczkfm19LRgx/FmCYJnJOAn1BJtAYOmPI8BVmUHzlI836fmWveV/qTsqhkieITalH5nH7ZzCxwx9N/qye63pHyl7MQD2fmfpHEqoazyuzv8ZWdn24T9gs2x94n9DTJOwxgZsk/dgV8vvB7vo8XQGKi65RjVrxjTKSrwHFtWRcJI1JCOEpsQT9y8ZyxynYPfuKOrYPBYqvkgQpzHjvGWy+MKberS/deytQfHXfU79bgeCXju2eQfG//jNvtv/gvwfGeMp//JE/erN9x7d0OZUjXXT0+wbFr5SY6dTv+s9ebL/4+Tfbf/ivP97+/e+cDOO2bf/tX365/Vf/y4vtq3/Xy+2/+3d/ZXv4QDKRrAU9PXcGxRWAPmXYaABmELiMRThxEVzAAArQOWWa0ylNtlwd68LX4PD7Eb44Iqy11ggo6JGTCgiFaUEmTjjUNBgMrvCcYv6V4wKDpAZ15WxcCoqrEzE4/hOTfAWI87tnQfGYQLOluM+KJR4IjQs5MsyILPht4tQefLlMmX0WIwiHYs5y7rjdErSg/qN/LRq9rEBxfr4/GrW/99L5O2lkDpyMxbucdizrvfU6XQur75+857T5hmsvNJIXgeJXgvOn1dbdMsWPALaVYyKLdD/EC+VlX2QAzGY1GZTIPTzAFSf7SlX+Jbj8xLq+8ukjUxz2JHW1B3txNJiBYjLFoxZnMKmdWfXKWLe3wbACsE0WIsEcsq9MvgZiGos3j+9GsEJwiCADwJDSbdi+0F8GqufekVIvJYYKaixwibRcvCOODRP8AUD/2kEwY1OiKR2Z6tYkDc2oHCAJiikCvnpaBVZgBD10oAHNLw2IItAAQPypl+wAEw8NNPlvHnvm/at8CsBRrOOxOaz9DgBSgIFMmjq4JsnbYMLNwOJ6PxIwIodof6KAbz8Rg9K+AJQA9stGd4cB06SbZ1Bcv1flet44UGGs8OdWQ/w5wHBrqulleqImM9ceWIBw/k1EYOq+ClYwoth820A58wh1JB7C7MQ77llnwzoI3eLrNNYL12yx+nnqrcB3lDlBeRwCDXPDw0wkvXmw/eBf/Ke33/jCe2f9x9/z6efbf/HdPwNWaOwrEgnsfmSLesk1XdxiS2Y7SF9sBtzwzjhxYbo2/bg3U01xqTmeiyUT88VEpW/iYONC19V6qeCel3HewX5muR8bk7HCwQ63ZFiB4ugtwLJDdwqKCxPVQXHvq/DKTy2w7j1LQ6EuOJiutpcIGlsj2Tzd4j5zsJR3JX+idEuAg5wD7kf67tC3D9NvcxKK+PHU8fY7X3fcBATOox+DguTZ2JWTcIrokIlqnD6y29uc5Br3k0Zg+BNo8/Gx5rqUPeN3UjepTLgHww9WncSkGfxS7AXKnCA7Ywl/dqxrspCRwCHwZyzsSLSR/e6+BQCF8t9ifnRdCnhNm+WljaL5q/nyCvTPTHHKh7LQY9EAABCDSURBVH9zLjn3uX/jxOzNY+1NgaQwkiewTdQL9j29x7sFikvCVXVDEreiHGcwvKv8CewBy9zkaRJPVL1wHWl/7Pc8oUGfBfouVqEQxMqvrDiGQDbnhIkeJsSYeHn//fcHzaZrHU/C1tM1roDuzNvi6T6chmEvAKxTuxOeO9WGFz9Q41es26otPu8vW5O0H5SjrkXqE/ts3qO5KWZQPPQQE0f6rqlWwo9TfaXj5l5xMp3LgJKkv1s/U7/Ve9aAcJ8onfdg85N+2PvHoDjHVDH6aLjyOReC4pQT3Ik6BQ49UaWsMoYRn2MRsUPHx/8VH1IZQQdUibMZiM+EiPQgOfLxoD/ttOPkMU6g8zLmW8R6pcsKEFdmdkYLky8zzkKu5OI/hJLO2Z9B8aO48xxQvsNRJlxlPbBdQvnosjnxvLpubrRpy/df/U9fbr/4+e2s//i1X/Vg+0s/ZH0tDkfQHywk0KD4lcvib/0/b7bv/5EX27f8ow+3/+k/enr47T/8nz/ffubnXm8//G/9+vZPfe3zvM5ZJaJkZjCcF+qxJX2IAnx0DubAZwSEmfnEXaCMAYqXekGdTxy5BGtvb+Dre/aZNw0LxzyPytdZ2qx56Y5xMEvmmrhDJjoy5e7MRXMYjtGMsgUh7ho4+2R9fEzlNAeJswxnB2CeyNlZ5f0oW/2cTtJ8z0GGEXTOjgINT4IrGxzx3XMitKQxzECICXtpuuRHz2J6cd96uzq2tAcI9EiTqv8M/1cZ0AXYvZT9wsAIhF20g0mBj2NaHWnSd3PrOEylL6v4zXwvXrh0QA4MyZGzkvdaWKBLQfErVdGJy8vxO3lP9SJOXqglFIadNDkmQtQ8ut+lBromjYpL5rF02YVuyt2J9qo7XQaKp76OPTKzdnVVs1xJHgMOZhUZU3qs2EAc1xfRLI6BorGorG6nBQ0GMAOYxMmnPIoce/32xa2zev1PzJ03vYrZoJ1i4z8CEwTKTRdYIIKSLFGDN1iECOCjmV+wFsHIDZuRADuZwbiPggwMOJRsOttDG7oHCplkRMLVzVWw7Wy5mU178vS97b2nBoI/9dIo/t8TNDLzZpnRSPFBlGsgWJnJAAlGbRwIjMfglMBm8HcicRB7jMgKrECZ6UF/KsMuCKrOqD4un6LfcCZ/3F9tjfwKYGTWUMVY5mv9vQJY4lH2xPllnzvD+6UBgyg/cXt7m/XDGZBbGRUDG+GavE7AkQE59sh4ooCBL5PMKOHD5qUAH7GeWYt1ZmUBsMoTbREAqurx4Pzhw0yw+NrKk2yVrJmb6GG/FPjJf/+93/hd25/6a9981n/8Q3/q+fZ//P3X23/8nX97+8av/uKeLR71iT0h9AogNn0CztPsj+gJDILiBM+o1mg5MlCPxLuqPdyXIJOcwkjAHMoC/lolGKBA5OSBrHE2mrR1mmCXzJ0mHthLwAEAqbd+EhQfsyNhQALwX+n0KNlCHxVgXCUPba2abrx9fuv60zAGB6/Ct6ZvXuBcgcScHybMUlfGvvT3N+JJ1I92GSZDmWv5QfbxYQNfLw+h9bjjnbNesSThRnJDrVNjjuu8sURZMgZDDxF4V+AvfWQqkqixTd2TekeSoih/NXpVqXcmZcL9DZwsdmnYEte1yTIGyWMHysd3/D47ejBL9FRSd3HYVGwPdXPppATlo3SKl77xhso2Npw00fiFe4/gNUFKqA70ZkJzzTgtIKBZlk+JJK2vFUsYSbKMwDyeE+/F/Rz9AqindP+vtoOY/6OP5fdrfxHLUQycnBjDIYtgfkdZNqxlMMUzweTJ+alhZvgwVWbIQHLsV9p+lnXTPZcDnnXDlKzSElrePPflC7czBoqbvJm8s3fw5FCsxbIBZf/3sRHisDoFEiduhjgiYFRPVu5LIpyKdXNeZTHzeq6/ES8Yp9c+0wSq62fzz9IuYGyeSBWbsATEg8DC5AWfNI8/kQldK8tVV2WQ8HHEtGPQl7hB+VPhlTF2HWIS/KBj0vgNQwq/flo3u9DPHxPsbyGwiXrESZr4Iv4OXbgAbAmk0++ya93OxJq05NF775nf+iQSKaED6e/FGhhwiUXIlu8Rp7jWwLVkfSj7UBJHcfaQID8V5ysGr/hCfAd2hKx/zvy0QHitJIZGmxfrhWPe7Tfmkic84QLtdwh2D+tlQCXWd/VDCeOpjJ/+v99s/86PvLrYf/yxH3i8fes/cWnQfcnLffKvaVD8yjn+H/63V9uf/B9fbf/mtz3a/uS//eTw2z/452+3v/BTOEa4P5515UP78pZAS6Al0BJoCbQEWgItgY+vBMIfbP/x4zuFPfKWQEugJdASaAm0BFoCX1IJXOk//uC/8Wj73j/QtcWvmaMGxa+R1rZtDYpfKbC+vCXQEmgJtARaAi2BlsCXuwSuDGqaVPHlvmD6/VsCLYGWQEugJdAS+LKXwJX+Y4Pi16+YBsWvlNm15VP+xX/lyfYPffWXsNi9Nfzx4z39pyXQEmgJtARaAi2BlkBLwCXwEftHv/Grr7e/+hdvLz7++iX3H3uZtARaAi2BlkBLoCXQEmgJvFMSuNZ/7PIp109fg+JXyuyaRptW6P5//aHHmzRRvvJpfXlLoCXQEmgJtARaAi2BlsDHXQLX+o9/6T95vGxU+XGXQ4+/JdASaAm0BFoCLYGWQEvgMgm0/3iZnD7MVQ2Kv4X0fvJnXm8/8GfRmOx7fv+j7Xu+7Wb7pq9/uP3sz7/efvynXm4//jfR4ONH/ujN9h3f8iVkib/Fu/RXWgItgZZAS6Al0BJoCbQE7l8C7T/ev4z7CS2BlkBLoCXQEmgJtAQ+SRJo//F+Z7NB8beU74/9jVfbD/8EwO/Vnz/x3Y+27//2LnD/luLtr7UEWgItgZZAS6Al0BL4xEmg/cdP3JT2C7UEWgItgZZAS6Al0BK4Vwm0/3h/4m1Q/EPI9u/88pvtR3/y9fZ//cKr7e/9yrb9vn94277x6x5tf+Q7Hm7f8DVd1/tDiLa/2hJoCbQEWgItgZZAS+ATKYH2Hz+R09ov1RJoCbQEWgItgZZAS+DeJND+4/2ItkHx+5Fr37Ul0BJoCbQEWgItgZZAS6Al0BJoCbQEWgItgZZAS6Al0BJoCbQE3kEJNCj+Dk5KD6kl0BJoCbQEWgItgZZAS6Al0BJoCbQEWgItgZZAS6Al0BJoCbQE7kcCDYrfj1z7ri2BlkBLoCXQEmgJtARaAi2BlkBLoCXQEmgJtARaAi2BlkBLoCXwDkqgQfF3cFJ6SC2BlkBLoCXQEmgJtARaAi2BlkBLoCXQEmgJtARaAi2BlkBLoCVwPxJoUPx+5Np3bQm0BFoCLYGWQEugJdASaAm0BFoCLYGWQEugJdASaAm0BFoCLYF3UAINir+Dk9JDagm0BFoCLYGWQEugJdASaAm0BFoCLYGWQEugJdASaAm0BFoCLYH7kUCD4vcj175rS6Al0BJoCbQEWgItgZZAS6Al0BJoCbQEWgItgZZAS6Al0BJoCbyDEmhQ/B2clB5SS6Al0BJoCbQEWgItgZZAS6Al0BJoCbQEWgItgZZAS6Al0BJoCdyPBBoUvx+59l1bAi2BlkBLoCXQEmgJtARaAi2BlkBLoCXQEmgJtARaAi2BlkBL4B2UQIPi7+Ck9JBaAi2BlkBLoCXQEmgJtARaAi2BlkBLoCXQEmgJtARaAi2BlkBL4H4k0KD4/ci179oSaAm0BFoCLYGWQEugJdASaAm0BFoCLYGWQEugJdASaAm0BFoC76AEGhR/Byelh9QSaAm0BFoCLYGWQEugJdASaAm0BFoCLYGWQEugJdASaAm0BFoC9yOBBsXvR65915ZAS6Al0BJoCbQEWgItgZZAS6Al0BJoCbQEWgItgZZAS6Al0BJ4ByXQoPg7OCk9pJZAS6Al0BJoCbQEWgItgZZAS6Al0BJoCbQEWgItgZZAS6Al0BK4Hwk0KH4/cu27tgRaAi2BlkBLoCXQEmgJtARaAi2BlkBLoCXQEmgJtARaAi2BlsA7KIEGxd/BSekhtQRaAi2BlkBLoCXQEmgJtARaAi2BlkBLoCXQEmgJtARaAi2BlsD9SKBB8fuRa9+1JdASaAm0BFoCLYGWQEugJdASaAm0BFoCLYGWQEugJdASaAm0BN5BCTQo/g5OSg+pJdASaAm0BFoCLYGWQEugJdASaAm0BFoCLYGWQEugJdASaAm0BO5HAg2K349c+64tgZZAS6Al0BJoCbQEWgItgZZAS6Al0BJoCbQEWgItgZZAS6Al8A5KoEHxd3BSekgtgZZAS6Al0BJoCbQEWgItgZZAS6Al0BJoCbQEWgItgZZAS6AlcD8SaFD8fuTad20JtARaAi2BlkBLoCXQEmgJtARaAi2BlkBLoCXQEmgJtARaAi2Bd1ACDYq/g5PSQ2oJtARaAi2BlkBLoCXQEmgJtARaAi2BlkBLoCXQEmgJtARaAi2B+5FAg+L3I9e+a0ugJdASaAm0BFoCLYGWQEugJdASaAm0BFoCLYGWQEugJdASaAm8gxJoUPwdnJQeUkugJdASaAm0BFoCLYGWQEugJdASaAm0BFoCLYGWQEugJdASaAncjwQaFL8fufZdWwItgZZAS6Al0BJoCbQEWgItgZZAS6Al0BJoCbQEWgItgZZAS+AdlECD4u/gpPSQWgItgZZAS6Al0BJoCbQEWgItgZZAS6Al0BJoCbQEWgItgZZAS+B+JNCg+P3Ite/aEmgJtARaAv9/O3ZMAgAAgECwf2tTCD9cAZFzkwABAgQIECBAgAABAgQIECBAICjgFA+OohIBAgQIECBAgAABAgQIECBAgAABAgQIfASc4h9XqQQIECBAgAABAgQIECBAgAABAgQIECAQFHCKB0dRiQABAgQIECBAgAABAgQIECBAgAABAgQ+Ak7xj6tUAgQIECBAgAABAgQIECBAgAABAgQIEAgKOMWDo6hEgAABAgQIECBAgAABAgQIECBAgAABAh8Bp/jHVSoBAgQIECBAgAABAgQIECBAgAABAgQIBAWc4sFRVCJAgAABAgQIECBAgAABAgQIECBAgACBj4BT/OMqlQABAgQIECBAgAABAgQIECBAgAABAgSCAk7x4CgqESBAgAABAgQIECBAgAABAgQIECBAgMBHwCn+cZVKgAABAgQIECBAgAABAgQIECBAgAABAkEBp3hwFJUIECBAgAABAgQIECBAgAABAgQIECBA4CPgFP+4SiVAgAABAgQIECBAgAABAgQIECBAgACBoIBTPDiKSgQIECBAgAABAgQIECBAgAABAgQIECDwEXCKf1ylEiBAgAABAgQIECBAgAABAgQIECBAgEBQwCkeHEUlAgQIECBAgAABAgQIECBAgAABAgQIEPgIOMU/rlIJECBAgAABAgQIECBAgAABAgQIECBAICjgFA+OohIBAgQIECBAgAABAgQIECBAgAABAgQIfASc4h9XqQQIECBAgAABAgQIECBAgAABAgQIECAQFHCKB0dRiQABAgQIECBAgAABAgQIECBAgAABAgQ+Ak7xj6tUAgQIECBAgAABAgQIECBAgAABAgQIEAgKOMWDo6hEgAABAgQIECBAgAABAgQIECBAgAABAh8Bp/jHVSoBAgQIECBAgAABAgQIECBAgAABAgQIBAUGybEl/RbhEA8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01486" y="516206"/>
            <a:ext cx="11072959" cy="49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Походы викингов</a:t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учитель истории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обществознания ГОУ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ЛНР «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Беловодский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лицей «Лидер»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Погорелая Л.Н.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54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Берсерки</a:t>
            </a:r>
            <a:r>
              <a:rPr lang="ru-RU" sz="3200" dirty="0" smtClean="0"/>
              <a:t> – «воины-звери»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138237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337000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/>
              <a:t>Походы викингов</a:t>
            </a:r>
            <a:endParaRPr lang="ru-RU" sz="4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93" y="474450"/>
            <a:ext cx="5326590" cy="5717344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82785"/>
              </p:ext>
            </p:extLst>
          </p:nvPr>
        </p:nvGraphicFramePr>
        <p:xfrm>
          <a:off x="8773575" y="1402080"/>
          <a:ext cx="3313923" cy="3953691"/>
        </p:xfrm>
        <a:graphic>
          <a:graphicData uri="http://schemas.openxmlformats.org/drawingml/2006/table">
            <a:tbl>
              <a:tblPr firstRow="1" firstCol="1" bandRow="1"/>
              <a:tblGrid>
                <a:gridCol w="1104641">
                  <a:extLst>
                    <a:ext uri="{9D8B030D-6E8A-4147-A177-3AD203B41FA5}">
                      <a16:colId xmlns:a16="http://schemas.microsoft.com/office/drawing/2014/main" val="60555096"/>
                    </a:ext>
                  </a:extLst>
                </a:gridCol>
                <a:gridCol w="1172961">
                  <a:extLst>
                    <a:ext uri="{9D8B030D-6E8A-4147-A177-3AD203B41FA5}">
                      <a16:colId xmlns:a16="http://schemas.microsoft.com/office/drawing/2014/main" val="294505051"/>
                    </a:ext>
                  </a:extLst>
                </a:gridCol>
                <a:gridCol w="1036321">
                  <a:extLst>
                    <a:ext uri="{9D8B030D-6E8A-4147-A177-3AD203B41FA5}">
                      <a16:colId xmlns:a16="http://schemas.microsoft.com/office/drawing/2014/main" val="2313096948"/>
                    </a:ext>
                  </a:extLst>
                </a:gridCol>
              </a:tblGrid>
              <a:tr h="982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Атлантическое направление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Европейское направление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Восточное направление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693938"/>
                  </a:ext>
                </a:extLst>
              </a:tr>
              <a:tr h="297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Исландия,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Гренландия,Америка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Британские острова (Ирландия, Шотландия), Западная и Южная Европа (Франция, Германия, Кордовский халифат, Италия)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Русь, Византия, арабские владения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7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81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Государства норманнов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30" y="229735"/>
            <a:ext cx="8010664" cy="60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 мысль о </a:t>
            </a:r>
            <a:r>
              <a:rPr lang="ru-RU" dirty="0" smtClean="0"/>
              <a:t>викингах: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Строили </a:t>
            </a:r>
            <a:r>
              <a:rPr lang="ru-RU" dirty="0"/>
              <a:t>– </a:t>
            </a:r>
          </a:p>
          <a:p>
            <a:pPr lvl="0"/>
            <a:r>
              <a:rPr lang="ru-RU" dirty="0"/>
              <a:t>Открыли – </a:t>
            </a:r>
          </a:p>
          <a:p>
            <a:pPr lvl="0"/>
            <a:r>
              <a:rPr lang="ru-RU" dirty="0"/>
              <a:t>Основали – </a:t>
            </a:r>
          </a:p>
          <a:p>
            <a:pPr lvl="0"/>
            <a:r>
              <a:rPr lang="ru-RU" dirty="0"/>
              <a:t>Воевали – </a:t>
            </a:r>
          </a:p>
          <a:p>
            <a:pPr lvl="0"/>
            <a:r>
              <a:rPr lang="ru-RU" dirty="0"/>
              <a:t>Жили – </a:t>
            </a:r>
          </a:p>
          <a:p>
            <a:pPr lvl="0"/>
            <a:r>
              <a:rPr lang="ru-RU" dirty="0"/>
              <a:t>Вооружались –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4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i="1" dirty="0"/>
              <a:t>Домашнее задание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1.Прочитать §5;</a:t>
            </a:r>
          </a:p>
          <a:p>
            <a:r>
              <a:rPr lang="ru-RU" dirty="0"/>
              <a:t>2. Составить вопросы к следующим словам (эти слова должны быть ответами)</a:t>
            </a:r>
          </a:p>
          <a:p>
            <a:pPr lvl="0"/>
            <a:r>
              <a:rPr lang="ru-RU" dirty="0"/>
              <a:t>Норманны,</a:t>
            </a:r>
          </a:p>
          <a:p>
            <a:pPr lvl="0"/>
            <a:r>
              <a:rPr lang="ru-RU" dirty="0" err="1"/>
              <a:t>Драккар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Париж,</a:t>
            </a:r>
          </a:p>
          <a:p>
            <a:pPr lvl="0"/>
            <a:r>
              <a:rPr lang="ru-RU" dirty="0"/>
              <a:t>Америка,</a:t>
            </a:r>
          </a:p>
          <a:p>
            <a:pPr lvl="0"/>
            <a:r>
              <a:rPr lang="ru-RU" dirty="0"/>
              <a:t>Сицилийское королевство,</a:t>
            </a:r>
          </a:p>
          <a:p>
            <a:pPr lvl="0"/>
            <a:r>
              <a:rPr lang="ru-RU" dirty="0" err="1"/>
              <a:t>Берсерки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«Датские деньги»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33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4" y="6206223"/>
            <a:ext cx="745355" cy="1150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5702" y="837983"/>
            <a:ext cx="5314891" cy="4927092"/>
          </a:xfrm>
        </p:spPr>
        <p:txBody>
          <a:bodyPr/>
          <a:lstStyle/>
          <a:p>
            <a:r>
              <a:rPr lang="ru-RU" dirty="0"/>
              <a:t>Сегодня я узнал, что…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Теперь я могу…</a:t>
            </a:r>
          </a:p>
          <a:p>
            <a:r>
              <a:rPr lang="ru-RU" dirty="0"/>
              <a:t>Меня удивило, что…</a:t>
            </a:r>
          </a:p>
          <a:p>
            <a:endParaRPr lang="ru-RU" dirty="0"/>
          </a:p>
        </p:txBody>
      </p:sp>
      <p:pic>
        <p:nvPicPr>
          <p:cNvPr id="4098" name="Picture 2" descr="https://gas-kvas.com/uploads/posts/2023-02/1676510256_gas-kvas-com-p-risunok-drakkara-detskii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4" y="1854806"/>
            <a:ext cx="5484850" cy="30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861178" cy="196617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421136"/>
            <a:ext cx="5704114" cy="40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5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045"/>
            <a:ext cx="3470384" cy="2316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План.</a:t>
            </a:r>
          </a:p>
          <a:p>
            <a:pPr marL="0" indent="0">
              <a:buNone/>
            </a:pPr>
            <a:r>
              <a:rPr lang="ru-RU" dirty="0"/>
              <a:t>1.Понятие викинги.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Драккары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Оружие</a:t>
            </a:r>
          </a:p>
          <a:p>
            <a:pPr marL="0" indent="0">
              <a:buNone/>
            </a:pPr>
            <a:r>
              <a:rPr lang="ru-RU" dirty="0"/>
              <a:t>4. Походы викингов.</a:t>
            </a:r>
          </a:p>
          <a:p>
            <a:pPr marL="0" indent="0">
              <a:buNone/>
            </a:pPr>
            <a:r>
              <a:rPr lang="ru-RU" dirty="0"/>
              <a:t>5. Государства норманнов.</a:t>
            </a:r>
          </a:p>
        </p:txBody>
      </p:sp>
    </p:spTree>
    <p:extLst>
      <p:ext uri="{BB962C8B-B14F-4D97-AF65-F5344CB8AC3E}">
        <p14:creationId xmlns:p14="http://schemas.microsoft.com/office/powerpoint/2010/main" val="50805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05" y="5587751"/>
            <a:ext cx="100488" cy="1647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media.baamboozle.com/uploads/images/74040/1602865482_371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812" y="513397"/>
            <a:ext cx="5277395" cy="56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Викинги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скандинавские воины-мореплаватели, которые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вв. совершали нападения на европейские государства. Одновременно они открывали новые земли и основывали колонии.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0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Родина викингов – </a:t>
            </a:r>
            <a:r>
              <a:rPr lang="ru-RU" sz="2000" dirty="0" err="1"/>
              <a:t>Ютландский</a:t>
            </a:r>
            <a:r>
              <a:rPr lang="ru-RU" sz="2000" dirty="0"/>
              <a:t> (Дания) и Скандинавский полуострова (Норвегия и Швеция) на севере Европы. Сегодня – это территория Дании, Швеции и Норвегии. Итак, викинги – это предки современных датчан, шведов и норвежц</a:t>
            </a:r>
            <a:r>
              <a:rPr lang="ru-RU" sz="1800" dirty="0"/>
              <a:t>ев.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  <p:pic>
        <p:nvPicPr>
          <p:cNvPr id="3074" name="Picture 2" descr="https://prezentacii.org/upload/cloud/19/05/148777/images/scree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4" y="-75008"/>
            <a:ext cx="8079845" cy="60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Викинги </a:t>
            </a:r>
            <a:endParaRPr lang="ru-RU" sz="60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97" b="10571"/>
          <a:stretch/>
        </p:blipFill>
        <p:spPr>
          <a:xfrm>
            <a:off x="4546813" y="1201782"/>
            <a:ext cx="5941634" cy="345730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936115" y="220091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60238" y="2249397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97095" y="2204085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111696"/>
            <a:ext cx="110799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=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=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6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</a:t>
            </a:r>
            <a:r>
              <a:rPr lang="ru-RU" i="1" dirty="0" smtClean="0"/>
              <a:t>ричины </a:t>
            </a:r>
            <a:r>
              <a:rPr lang="ru-RU" i="1" dirty="0"/>
              <a:t>походов викингов.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Недостаток земель, суровый климат;</a:t>
            </a:r>
          </a:p>
          <a:p>
            <a:pPr lvl="0"/>
            <a:r>
              <a:rPr lang="ru-RU" dirty="0"/>
              <a:t>развитие торговли и мореплавания;</a:t>
            </a:r>
          </a:p>
          <a:p>
            <a:pPr lvl="0"/>
            <a:r>
              <a:rPr lang="ru-RU" dirty="0"/>
              <a:t>слабость соседних государств;</a:t>
            </a:r>
          </a:p>
          <a:p>
            <a:pPr lvl="0"/>
            <a:r>
              <a:rPr lang="ru-RU"/>
              <a:t>существенное увеличение населения.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201352"/>
          </a:xfrm>
        </p:spPr>
        <p:txBody>
          <a:bodyPr/>
          <a:lstStyle/>
          <a:p>
            <a:pPr algn="ctr"/>
            <a:r>
              <a:rPr lang="ru-RU" dirty="0" err="1" smtClean="0"/>
              <a:t>Драккар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863" y="863600"/>
            <a:ext cx="5924949" cy="5121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982"/>
            <a:ext cx="4116252" cy="30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Физкультминутка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93" y="62412"/>
            <a:ext cx="6280852" cy="45879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02" y="3031535"/>
            <a:ext cx="7289698" cy="38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3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/>
              <a:t>Оружие  </a:t>
            </a:r>
            <a:r>
              <a:rPr lang="ru-RU" sz="5400" i="1" dirty="0"/>
              <a:t>викингов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288016"/>
            <a:ext cx="7315200" cy="4272442"/>
          </a:xfrm>
        </p:spPr>
      </p:pic>
    </p:spTree>
    <p:extLst>
      <p:ext uri="{BB962C8B-B14F-4D97-AF65-F5344CB8AC3E}">
        <p14:creationId xmlns:p14="http://schemas.microsoft.com/office/powerpoint/2010/main" val="2380765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63</TotalTime>
  <Words>248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Times New Roman</vt:lpstr>
      <vt:lpstr>Wingdings 2</vt:lpstr>
      <vt:lpstr>Рамка</vt:lpstr>
      <vt:lpstr>Походы викингов       учитель истории  и обществознания ГОУ ЛНР «Беловодский лицей «Лидер» Погорелая Л.Н.</vt:lpstr>
      <vt:lpstr>Презентация PowerPoint</vt:lpstr>
      <vt:lpstr>Презентация PowerPoint</vt:lpstr>
      <vt:lpstr>Родина викингов – Ютландский (Дания) и Скандинавский полуострова (Норвегия и Швеция) на севере Европы. Сегодня – это территория Дании, Швеции и Норвегии. Итак, викинги – это предки современных датчан, шведов и норвежцев. </vt:lpstr>
      <vt:lpstr>Викинги </vt:lpstr>
      <vt:lpstr>Причины походов викингов.</vt:lpstr>
      <vt:lpstr>Драккар </vt:lpstr>
      <vt:lpstr>Физкультминутка </vt:lpstr>
      <vt:lpstr>Оружие  викингов</vt:lpstr>
      <vt:lpstr>Берсерки – «воины-звери»</vt:lpstr>
      <vt:lpstr>Походы викингов</vt:lpstr>
      <vt:lpstr>Государства норманнов. </vt:lpstr>
      <vt:lpstr>Продолжи мысль о викингах: </vt:lpstr>
      <vt:lpstr>Домашнее задание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Походы викингов       учитель истории  и обществознания ГОУ ЛНР «Беловодский лицей «Лидер» Погорелая Л.Н.</dc:title>
  <dc:creator>User</dc:creator>
  <cp:lastModifiedBy>User</cp:lastModifiedBy>
  <cp:revision>6</cp:revision>
  <dcterms:created xsi:type="dcterms:W3CDTF">2023-10-21T19:55:52Z</dcterms:created>
  <dcterms:modified xsi:type="dcterms:W3CDTF">2023-10-26T16:23:23Z</dcterms:modified>
</cp:coreProperties>
</file>