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68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07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2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38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739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54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725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95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24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71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801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96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Викторина «ЗОЖ»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2256" y="4585139"/>
            <a:ext cx="5084907" cy="1322587"/>
          </a:xfrm>
        </p:spPr>
        <p:txBody>
          <a:bodyPr/>
          <a:lstStyle/>
          <a:p>
            <a:r>
              <a:rPr lang="ru-RU" dirty="0" smtClean="0"/>
              <a:t>Презентацию подготовила </a:t>
            </a:r>
            <a:r>
              <a:rPr lang="ru-RU" dirty="0" smtClean="0"/>
              <a:t>и </a:t>
            </a:r>
            <a:r>
              <a:rPr lang="ru-RU" dirty="0" err="1" smtClean="0"/>
              <a:t>пролвела</a:t>
            </a:r>
            <a:r>
              <a:rPr lang="ru-RU" dirty="0" smtClean="0"/>
              <a:t> учитель-дефектолог </a:t>
            </a:r>
            <a:r>
              <a:rPr lang="ru-RU" dirty="0" smtClean="0"/>
              <a:t>Рябова Н.С.</a:t>
            </a:r>
            <a:endParaRPr lang="ru-RU" dirty="0"/>
          </a:p>
        </p:txBody>
      </p:sp>
      <p:pic>
        <p:nvPicPr>
          <p:cNvPr id="4" name="Рисунок 3" descr="gNyP9kHGQ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763450" cy="2659116"/>
          </a:xfrm>
          <a:prstGeom prst="rect">
            <a:avLst/>
          </a:prstGeom>
        </p:spPr>
      </p:pic>
      <p:pic>
        <p:nvPicPr>
          <p:cNvPr id="6" name="Рисунок 5" descr="nedelya_profilaktiki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0578"/>
            <a:ext cx="12192000" cy="16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7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 К какому врачу нужно идти, если болят зубы?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0244" y="2465732"/>
            <a:ext cx="3014171" cy="250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А) К диетологу.</a:t>
            </a:r>
          </a:p>
          <a:p>
            <a:pPr marL="0" indent="0">
              <a:buNone/>
            </a:pPr>
            <a:r>
              <a:rPr lang="ru-RU" sz="2400" dirty="0" smtClean="0"/>
              <a:t>Б) К стоматологу.</a:t>
            </a:r>
          </a:p>
          <a:p>
            <a:pPr marL="0" indent="0">
              <a:buNone/>
            </a:pPr>
            <a:r>
              <a:rPr lang="ru-RU" sz="2400" dirty="0" smtClean="0"/>
              <a:t>В) К логопеду.</a:t>
            </a:r>
          </a:p>
          <a:p>
            <a:pPr marL="0" indent="0">
              <a:buNone/>
            </a:pPr>
            <a:r>
              <a:rPr lang="ru-RU" sz="2400" dirty="0" smtClean="0"/>
              <a:t>Г) К ортопеду.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1383" y="5765862"/>
            <a:ext cx="3761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Ответ: к стоматологу.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880" y="787337"/>
            <a:ext cx="3516094" cy="46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1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Как часто нужно мыть голову?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1381" y="2705309"/>
            <a:ext cx="7633855" cy="239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А) Каждый день.</a:t>
            </a:r>
          </a:p>
          <a:p>
            <a:pPr marL="0" indent="0">
              <a:buNone/>
            </a:pPr>
            <a:r>
              <a:rPr lang="ru-RU" sz="2400" dirty="0" smtClean="0"/>
              <a:t>Б) Раз в три дня.</a:t>
            </a:r>
          </a:p>
          <a:p>
            <a:pPr marL="0" indent="0">
              <a:buNone/>
            </a:pPr>
            <a:r>
              <a:rPr lang="ru-RU" sz="2400" dirty="0" smtClean="0"/>
              <a:t>В) Раз в неделю.</a:t>
            </a:r>
          </a:p>
          <a:p>
            <a:pPr marL="0" indent="0">
              <a:buNone/>
            </a:pPr>
            <a:r>
              <a:rPr lang="ru-RU" sz="2400" dirty="0" smtClean="0"/>
              <a:t>Г) По мере загрязнения.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826" y="543791"/>
            <a:ext cx="3952010" cy="3952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62275" y="572044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Ответ: по мере загрязнения. НО! Не реже, чем раз в 10 дней.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2420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522" y="804689"/>
            <a:ext cx="6281873" cy="524862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" y="0"/>
            <a:ext cx="12188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6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Выберите летние виды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810" y="493280"/>
            <a:ext cx="6281873" cy="1840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А) Катание на лыжах, катание на коньках, конный спорт.</a:t>
            </a:r>
          </a:p>
          <a:p>
            <a:pPr marL="0" indent="0">
              <a:buNone/>
            </a:pPr>
            <a:r>
              <a:rPr lang="ru-RU" sz="2000" dirty="0" smtClean="0"/>
              <a:t>Б) Волейбол, водное поло, бадминтон.</a:t>
            </a:r>
          </a:p>
          <a:p>
            <a:pPr marL="0" indent="0">
              <a:buNone/>
            </a:pPr>
            <a:r>
              <a:rPr lang="ru-RU" sz="2000" dirty="0" smtClean="0"/>
              <a:t>В) Гимнастика, хоккей, футбол.</a:t>
            </a:r>
          </a:p>
          <a:p>
            <a:pPr marL="0" indent="0">
              <a:buNone/>
            </a:pPr>
            <a:r>
              <a:rPr lang="ru-RU" sz="2000" dirty="0" smtClean="0"/>
              <a:t>Г) Баскетбол, шахматы, фигурное катание.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3274" y="5779716"/>
            <a:ext cx="6148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Ответ: волейбол, водное поло, бадминтон.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812" y="3578146"/>
            <a:ext cx="3651972" cy="2901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10" y="2824996"/>
            <a:ext cx="3655643" cy="27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5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Выберите набор полезных продуктов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6047" y="262859"/>
            <a:ext cx="6602498" cy="2203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А) Чипсы, газировка, сухарики</a:t>
            </a:r>
          </a:p>
          <a:p>
            <a:pPr marL="0" indent="0">
              <a:buNone/>
            </a:pPr>
            <a:r>
              <a:rPr lang="ru-RU" sz="2000" dirty="0" smtClean="0"/>
              <a:t>Б) Мороженое, торт, конфеты.</a:t>
            </a:r>
          </a:p>
          <a:p>
            <a:pPr marL="0" indent="0">
              <a:buNone/>
            </a:pPr>
            <a:r>
              <a:rPr lang="ru-RU" sz="2000" dirty="0" smtClean="0"/>
              <a:t>В) Мармелад, жевательная резинка, карамельки.</a:t>
            </a:r>
          </a:p>
          <a:p>
            <a:pPr marL="0" indent="0">
              <a:buNone/>
            </a:pPr>
            <a:r>
              <a:rPr lang="ru-RU" sz="2000" dirty="0" smtClean="0"/>
              <a:t>Г) Яблоко, огурец, морковь, капуста.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3025" y="6029097"/>
            <a:ext cx="5888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Ответ: яблоко, огурец, морковь, капуста.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53" y="2792684"/>
            <a:ext cx="5015518" cy="36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Узнай вид спорта по картинке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1066" y="2964872"/>
            <a:ext cx="2002788" cy="775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Хоккей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520" y="354031"/>
            <a:ext cx="3402098" cy="2721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10" y="1210167"/>
            <a:ext cx="2702046" cy="30022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66746" y="524909"/>
            <a:ext cx="1592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Футбол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39" y="4167745"/>
            <a:ext cx="4933238" cy="21838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43454" y="6147797"/>
            <a:ext cx="4411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Перетягивание каната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591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Достаточно ли ребёнку 4 часа сна?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0702" y="4364548"/>
            <a:ext cx="4136389" cy="171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А) Нет, нужно меньше.</a:t>
            </a:r>
          </a:p>
          <a:p>
            <a:pPr marL="0" indent="0">
              <a:buNone/>
            </a:pPr>
            <a:r>
              <a:rPr lang="ru-RU" sz="2400" dirty="0" smtClean="0"/>
              <a:t>Б) Нет, нужно больше.</a:t>
            </a:r>
          </a:p>
          <a:p>
            <a:pPr marL="0" indent="0">
              <a:buNone/>
            </a:pPr>
            <a:r>
              <a:rPr lang="ru-RU" sz="2400" dirty="0" smtClean="0"/>
              <a:t>В) Достаточно.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8120" y="5821279"/>
            <a:ext cx="4527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Ответ: нет, нужно больше.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191" y="205627"/>
            <a:ext cx="5920172" cy="41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6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Назовите продукты, содержащие витамин 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6992" y="382202"/>
            <a:ext cx="4856825" cy="1967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А) Шиповник, апельсин, лимон.</a:t>
            </a:r>
          </a:p>
          <a:p>
            <a:pPr marL="0" indent="0">
              <a:buNone/>
            </a:pPr>
            <a:r>
              <a:rPr lang="ru-RU" sz="2400" dirty="0" smtClean="0"/>
              <a:t>Б) Яблоко, арбуз, дыня.</a:t>
            </a:r>
          </a:p>
          <a:p>
            <a:pPr marL="0" indent="0">
              <a:buNone/>
            </a:pPr>
            <a:r>
              <a:rPr lang="ru-RU" sz="2400" dirty="0" smtClean="0"/>
              <a:t>В) Огурец, ананас, морковь.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6885" y="5876698"/>
            <a:ext cx="5191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Ответ: шиповник, апельсин, лимон.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921" y="2349925"/>
            <a:ext cx="5292436" cy="42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4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 Сколько раз в день нужно чистить зубы?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5429" y="207441"/>
            <a:ext cx="3138862" cy="2895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А</a:t>
            </a:r>
            <a:r>
              <a:rPr lang="ru-RU" sz="2400" dirty="0" smtClean="0"/>
              <a:t>) 4 раза в день.</a:t>
            </a:r>
          </a:p>
          <a:p>
            <a:pPr marL="0" indent="0">
              <a:buNone/>
            </a:pPr>
            <a:r>
              <a:rPr lang="ru-RU" sz="2400" dirty="0" smtClean="0"/>
              <a:t>Б) Когда захочется.</a:t>
            </a:r>
          </a:p>
          <a:p>
            <a:pPr marL="0" indent="0">
              <a:buNone/>
            </a:pPr>
            <a:r>
              <a:rPr lang="ru-RU" sz="2400" dirty="0" smtClean="0"/>
              <a:t>В) Каждые 2 часа.</a:t>
            </a:r>
          </a:p>
          <a:p>
            <a:pPr marL="0" indent="0">
              <a:buNone/>
            </a:pPr>
            <a:r>
              <a:rPr lang="ru-RU" sz="2400" dirty="0" smtClean="0"/>
              <a:t>Г) Утром и вечером.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1558" y="5932116"/>
            <a:ext cx="4171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Ответ: утром и вечером.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526" y="207441"/>
            <a:ext cx="3269673" cy="2654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538" y="2946232"/>
            <a:ext cx="3670590" cy="35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60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В каких единицах измеряется энергетическая ценность пищи?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2920" y="211113"/>
            <a:ext cx="4094826" cy="2795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А) В метрах.</a:t>
            </a:r>
          </a:p>
          <a:p>
            <a:pPr marL="0" indent="0">
              <a:buNone/>
            </a:pPr>
            <a:r>
              <a:rPr lang="ru-RU" sz="2800" dirty="0" smtClean="0"/>
              <a:t>Б) В литрах.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09" y="1888114"/>
            <a:ext cx="6151418" cy="40993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06146" y="445761"/>
            <a:ext cx="32835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В) В калориях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Г</a:t>
            </a:r>
            <a:r>
              <a:rPr lang="ru-RU" sz="3200" dirty="0"/>
              <a:t>)  В тоннах.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0146" y="572584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Ответ: в калориях.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543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Какой витамин называют «витамином роста»?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468" y="290568"/>
            <a:ext cx="2367568" cy="21755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А) Витамин А.</a:t>
            </a:r>
          </a:p>
          <a:p>
            <a:pPr marL="0" indent="0">
              <a:buNone/>
            </a:pPr>
            <a:r>
              <a:rPr lang="ru-RU" sz="2400" dirty="0" smtClean="0"/>
              <a:t>Б) Витамин В.</a:t>
            </a:r>
          </a:p>
          <a:p>
            <a:pPr marL="0" indent="0">
              <a:buNone/>
            </a:pPr>
            <a:r>
              <a:rPr lang="ru-RU" sz="2400" dirty="0" smtClean="0"/>
              <a:t>В) Витамин С.</a:t>
            </a:r>
          </a:p>
          <a:p>
            <a:pPr marL="0" indent="0">
              <a:buNone/>
            </a:pPr>
            <a:r>
              <a:rPr lang="ru-RU" sz="2400" dirty="0" smtClean="0"/>
              <a:t>Г) Витамин </a:t>
            </a:r>
            <a:r>
              <a:rPr lang="en-US" sz="2400" dirty="0" smtClean="0"/>
              <a:t>D</a:t>
            </a:r>
            <a:r>
              <a:rPr lang="ru-RU" sz="24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0459" y="5807424"/>
            <a:ext cx="3334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Ответ: витамин 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68" y="2349925"/>
            <a:ext cx="4954732" cy="44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4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396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Atlas</vt:lpstr>
      <vt:lpstr>Викторина «ЗОЖ»</vt:lpstr>
      <vt:lpstr>1. Выберите летние виды спорта</vt:lpstr>
      <vt:lpstr>2. Выберите набор полезных продуктов</vt:lpstr>
      <vt:lpstr>3. Узнай вид спорта по картинке</vt:lpstr>
      <vt:lpstr>4. Достаточно ли ребёнку 4 часа сна?</vt:lpstr>
      <vt:lpstr>5. Назовите продукты, содержащие витамин С</vt:lpstr>
      <vt:lpstr>6.  Сколько раз в день нужно чистить зубы?</vt:lpstr>
      <vt:lpstr>7. В каких единицах измеряется энергетическая ценность пищи?</vt:lpstr>
      <vt:lpstr>8. Какой витамин называют «витамином роста»?</vt:lpstr>
      <vt:lpstr>9. К какому врачу нужно идти, если болят зубы?</vt:lpstr>
      <vt:lpstr>10. Как часто нужно мыть голову?</vt:lpstr>
      <vt:lpstr>Слайд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здоровому образу жизни для начальных классов</dc:title>
  <dc:creator>HP</dc:creator>
  <cp:lastModifiedBy>Computer</cp:lastModifiedBy>
  <cp:revision>20</cp:revision>
  <dcterms:created xsi:type="dcterms:W3CDTF">2019-01-20T09:07:34Z</dcterms:created>
  <dcterms:modified xsi:type="dcterms:W3CDTF">2024-03-14T07:38:32Z</dcterms:modified>
</cp:coreProperties>
</file>