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520B5A-A651-4A1D-812F-F30B2120225B}"/>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EAB2900F-9367-4D5C-AF75-15BE24FA78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94B81718-6BB1-41A5-B535-95C92D653E45}"/>
              </a:ext>
            </a:extLst>
          </p:cNvPr>
          <p:cNvSpPr>
            <a:spLocks noGrp="1"/>
          </p:cNvSpPr>
          <p:nvPr>
            <p:ph type="dt" sz="half" idx="10"/>
          </p:nvPr>
        </p:nvSpPr>
        <p:spPr/>
        <p:txBody>
          <a:bodyPr/>
          <a:lstStyle/>
          <a:p>
            <a:fld id="{155186CE-EF4A-4F13-A7CE-3EB3F5856BE8}" type="datetimeFigureOut">
              <a:rPr lang="ru-RU" smtClean="0"/>
              <a:t>10.03.2023</a:t>
            </a:fld>
            <a:endParaRPr lang="ru-RU" dirty="0"/>
          </a:p>
        </p:txBody>
      </p:sp>
      <p:sp>
        <p:nvSpPr>
          <p:cNvPr id="5" name="Нижний колонтитул 4">
            <a:extLst>
              <a:ext uri="{FF2B5EF4-FFF2-40B4-BE49-F238E27FC236}">
                <a16:creationId xmlns:a16="http://schemas.microsoft.com/office/drawing/2014/main" id="{5E5F40DE-6CE9-4CF6-98CF-7964AF3A739F}"/>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A231B045-3DDD-4A6D-97AC-CD82BAEA6B6F}"/>
              </a:ext>
            </a:extLst>
          </p:cNvPr>
          <p:cNvSpPr>
            <a:spLocks noGrp="1"/>
          </p:cNvSpPr>
          <p:nvPr>
            <p:ph type="sldNum" sz="quarter" idx="12"/>
          </p:nvPr>
        </p:nvSpPr>
        <p:spPr/>
        <p:txBody>
          <a:bodyPr/>
          <a:lstStyle/>
          <a:p>
            <a:fld id="{5D0BA33C-9FF6-434B-813E-4A5BE545BCE1}" type="slidenum">
              <a:rPr lang="ru-RU" smtClean="0"/>
              <a:t>‹#›</a:t>
            </a:fld>
            <a:endParaRPr lang="ru-RU" dirty="0"/>
          </a:p>
        </p:txBody>
      </p:sp>
    </p:spTree>
    <p:extLst>
      <p:ext uri="{BB962C8B-B14F-4D97-AF65-F5344CB8AC3E}">
        <p14:creationId xmlns:p14="http://schemas.microsoft.com/office/powerpoint/2010/main" val="1181158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5E4420-106B-458C-BEDF-5DFF076535C8}"/>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DC2BA606-E307-42E8-AA45-C66439A4506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8BCA123-8806-4A2D-8C23-48D9D18B3B10}"/>
              </a:ext>
            </a:extLst>
          </p:cNvPr>
          <p:cNvSpPr>
            <a:spLocks noGrp="1"/>
          </p:cNvSpPr>
          <p:nvPr>
            <p:ph type="dt" sz="half" idx="10"/>
          </p:nvPr>
        </p:nvSpPr>
        <p:spPr/>
        <p:txBody>
          <a:bodyPr/>
          <a:lstStyle/>
          <a:p>
            <a:fld id="{155186CE-EF4A-4F13-A7CE-3EB3F5856BE8}" type="datetimeFigureOut">
              <a:rPr lang="ru-RU" smtClean="0"/>
              <a:t>10.03.2023</a:t>
            </a:fld>
            <a:endParaRPr lang="ru-RU" dirty="0"/>
          </a:p>
        </p:txBody>
      </p:sp>
      <p:sp>
        <p:nvSpPr>
          <p:cNvPr id="5" name="Нижний колонтитул 4">
            <a:extLst>
              <a:ext uri="{FF2B5EF4-FFF2-40B4-BE49-F238E27FC236}">
                <a16:creationId xmlns:a16="http://schemas.microsoft.com/office/drawing/2014/main" id="{6C9D0EDC-D447-46FA-B3AC-AAC8FE6B28C0}"/>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334E7FB5-C755-4021-A546-AB7D43D58823}"/>
              </a:ext>
            </a:extLst>
          </p:cNvPr>
          <p:cNvSpPr>
            <a:spLocks noGrp="1"/>
          </p:cNvSpPr>
          <p:nvPr>
            <p:ph type="sldNum" sz="quarter" idx="12"/>
          </p:nvPr>
        </p:nvSpPr>
        <p:spPr/>
        <p:txBody>
          <a:bodyPr/>
          <a:lstStyle/>
          <a:p>
            <a:fld id="{5D0BA33C-9FF6-434B-813E-4A5BE545BCE1}" type="slidenum">
              <a:rPr lang="ru-RU" smtClean="0"/>
              <a:t>‹#›</a:t>
            </a:fld>
            <a:endParaRPr lang="ru-RU" dirty="0"/>
          </a:p>
        </p:txBody>
      </p:sp>
    </p:spTree>
    <p:extLst>
      <p:ext uri="{BB962C8B-B14F-4D97-AF65-F5344CB8AC3E}">
        <p14:creationId xmlns:p14="http://schemas.microsoft.com/office/powerpoint/2010/main" val="1679375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07A87A7-6F90-4094-94D5-95BAE03AD97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47080D85-D0A1-410E-B3A5-A6EA4266F3EE}"/>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473F2D8-27B4-4AEA-A4C9-213B5FCB3F3D}"/>
              </a:ext>
            </a:extLst>
          </p:cNvPr>
          <p:cNvSpPr>
            <a:spLocks noGrp="1"/>
          </p:cNvSpPr>
          <p:nvPr>
            <p:ph type="dt" sz="half" idx="10"/>
          </p:nvPr>
        </p:nvSpPr>
        <p:spPr/>
        <p:txBody>
          <a:bodyPr/>
          <a:lstStyle/>
          <a:p>
            <a:fld id="{155186CE-EF4A-4F13-A7CE-3EB3F5856BE8}" type="datetimeFigureOut">
              <a:rPr lang="ru-RU" smtClean="0"/>
              <a:t>10.03.2023</a:t>
            </a:fld>
            <a:endParaRPr lang="ru-RU" dirty="0"/>
          </a:p>
        </p:txBody>
      </p:sp>
      <p:sp>
        <p:nvSpPr>
          <p:cNvPr id="5" name="Нижний колонтитул 4">
            <a:extLst>
              <a:ext uri="{FF2B5EF4-FFF2-40B4-BE49-F238E27FC236}">
                <a16:creationId xmlns:a16="http://schemas.microsoft.com/office/drawing/2014/main" id="{82997EC6-ABA0-4700-AD70-E33B76D08972}"/>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C49CB1BD-AF59-46DC-9C2E-554DD1ADF4CC}"/>
              </a:ext>
            </a:extLst>
          </p:cNvPr>
          <p:cNvSpPr>
            <a:spLocks noGrp="1"/>
          </p:cNvSpPr>
          <p:nvPr>
            <p:ph type="sldNum" sz="quarter" idx="12"/>
          </p:nvPr>
        </p:nvSpPr>
        <p:spPr/>
        <p:txBody>
          <a:bodyPr/>
          <a:lstStyle/>
          <a:p>
            <a:fld id="{5D0BA33C-9FF6-434B-813E-4A5BE545BCE1}" type="slidenum">
              <a:rPr lang="ru-RU" smtClean="0"/>
              <a:t>‹#›</a:t>
            </a:fld>
            <a:endParaRPr lang="ru-RU" dirty="0"/>
          </a:p>
        </p:txBody>
      </p:sp>
    </p:spTree>
    <p:extLst>
      <p:ext uri="{BB962C8B-B14F-4D97-AF65-F5344CB8AC3E}">
        <p14:creationId xmlns:p14="http://schemas.microsoft.com/office/powerpoint/2010/main" val="263170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D60F97-CB0D-449C-A113-CF6A081BC66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49D3D58-43EA-4EF0-85B5-AC99404EB70F}"/>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1867D42-EC26-4125-80F1-EAA7ADECE406}"/>
              </a:ext>
            </a:extLst>
          </p:cNvPr>
          <p:cNvSpPr>
            <a:spLocks noGrp="1"/>
          </p:cNvSpPr>
          <p:nvPr>
            <p:ph type="dt" sz="half" idx="10"/>
          </p:nvPr>
        </p:nvSpPr>
        <p:spPr/>
        <p:txBody>
          <a:bodyPr/>
          <a:lstStyle/>
          <a:p>
            <a:fld id="{155186CE-EF4A-4F13-A7CE-3EB3F5856BE8}" type="datetimeFigureOut">
              <a:rPr lang="ru-RU" smtClean="0"/>
              <a:t>10.03.2023</a:t>
            </a:fld>
            <a:endParaRPr lang="ru-RU" dirty="0"/>
          </a:p>
        </p:txBody>
      </p:sp>
      <p:sp>
        <p:nvSpPr>
          <p:cNvPr id="5" name="Нижний колонтитул 4">
            <a:extLst>
              <a:ext uri="{FF2B5EF4-FFF2-40B4-BE49-F238E27FC236}">
                <a16:creationId xmlns:a16="http://schemas.microsoft.com/office/drawing/2014/main" id="{B500FE07-CB24-4CA8-898F-D802C017C710}"/>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506540EE-BF71-42B2-9AD3-E8981DEB9114}"/>
              </a:ext>
            </a:extLst>
          </p:cNvPr>
          <p:cNvSpPr>
            <a:spLocks noGrp="1"/>
          </p:cNvSpPr>
          <p:nvPr>
            <p:ph type="sldNum" sz="quarter" idx="12"/>
          </p:nvPr>
        </p:nvSpPr>
        <p:spPr/>
        <p:txBody>
          <a:bodyPr/>
          <a:lstStyle/>
          <a:p>
            <a:fld id="{5D0BA33C-9FF6-434B-813E-4A5BE545BCE1}" type="slidenum">
              <a:rPr lang="ru-RU" smtClean="0"/>
              <a:t>‹#›</a:t>
            </a:fld>
            <a:endParaRPr lang="ru-RU" dirty="0"/>
          </a:p>
        </p:txBody>
      </p:sp>
    </p:spTree>
    <p:extLst>
      <p:ext uri="{BB962C8B-B14F-4D97-AF65-F5344CB8AC3E}">
        <p14:creationId xmlns:p14="http://schemas.microsoft.com/office/powerpoint/2010/main" val="1175658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F44B5B-3E77-4B62-B2B2-85DA842A2C84}"/>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B1E12B50-2808-4F4C-9A87-1EA9C6D088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E8641294-CA90-4A20-AE49-A6F3F7ECAE1F}"/>
              </a:ext>
            </a:extLst>
          </p:cNvPr>
          <p:cNvSpPr>
            <a:spLocks noGrp="1"/>
          </p:cNvSpPr>
          <p:nvPr>
            <p:ph type="dt" sz="half" idx="10"/>
          </p:nvPr>
        </p:nvSpPr>
        <p:spPr/>
        <p:txBody>
          <a:bodyPr/>
          <a:lstStyle/>
          <a:p>
            <a:fld id="{155186CE-EF4A-4F13-A7CE-3EB3F5856BE8}" type="datetimeFigureOut">
              <a:rPr lang="ru-RU" smtClean="0"/>
              <a:t>10.03.2023</a:t>
            </a:fld>
            <a:endParaRPr lang="ru-RU" dirty="0"/>
          </a:p>
        </p:txBody>
      </p:sp>
      <p:sp>
        <p:nvSpPr>
          <p:cNvPr id="5" name="Нижний колонтитул 4">
            <a:extLst>
              <a:ext uri="{FF2B5EF4-FFF2-40B4-BE49-F238E27FC236}">
                <a16:creationId xmlns:a16="http://schemas.microsoft.com/office/drawing/2014/main" id="{6E670D29-B619-4EFE-9F09-DD3481A255BC}"/>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16AB6520-02DE-4C63-A7EC-22CFE2B99384}"/>
              </a:ext>
            </a:extLst>
          </p:cNvPr>
          <p:cNvSpPr>
            <a:spLocks noGrp="1"/>
          </p:cNvSpPr>
          <p:nvPr>
            <p:ph type="sldNum" sz="quarter" idx="12"/>
          </p:nvPr>
        </p:nvSpPr>
        <p:spPr/>
        <p:txBody>
          <a:bodyPr/>
          <a:lstStyle/>
          <a:p>
            <a:fld id="{5D0BA33C-9FF6-434B-813E-4A5BE545BCE1}" type="slidenum">
              <a:rPr lang="ru-RU" smtClean="0"/>
              <a:t>‹#›</a:t>
            </a:fld>
            <a:endParaRPr lang="ru-RU" dirty="0"/>
          </a:p>
        </p:txBody>
      </p:sp>
    </p:spTree>
    <p:extLst>
      <p:ext uri="{BB962C8B-B14F-4D97-AF65-F5344CB8AC3E}">
        <p14:creationId xmlns:p14="http://schemas.microsoft.com/office/powerpoint/2010/main" val="2705723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2133E0-0F99-42E9-BD6E-B49BB468471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6D561BC-CD3E-4187-BC0F-6F0F473DEDC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E87BE168-3401-47D4-9931-2C04982D435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736EA01B-2E12-454B-B14B-F91A75B4E990}"/>
              </a:ext>
            </a:extLst>
          </p:cNvPr>
          <p:cNvSpPr>
            <a:spLocks noGrp="1"/>
          </p:cNvSpPr>
          <p:nvPr>
            <p:ph type="dt" sz="half" idx="10"/>
          </p:nvPr>
        </p:nvSpPr>
        <p:spPr/>
        <p:txBody>
          <a:bodyPr/>
          <a:lstStyle/>
          <a:p>
            <a:fld id="{155186CE-EF4A-4F13-A7CE-3EB3F5856BE8}" type="datetimeFigureOut">
              <a:rPr lang="ru-RU" smtClean="0"/>
              <a:t>10.03.2023</a:t>
            </a:fld>
            <a:endParaRPr lang="ru-RU" dirty="0"/>
          </a:p>
        </p:txBody>
      </p:sp>
      <p:sp>
        <p:nvSpPr>
          <p:cNvPr id="6" name="Нижний колонтитул 5">
            <a:extLst>
              <a:ext uri="{FF2B5EF4-FFF2-40B4-BE49-F238E27FC236}">
                <a16:creationId xmlns:a16="http://schemas.microsoft.com/office/drawing/2014/main" id="{74C9970F-F087-4AC6-86E4-50564218BEB2}"/>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id="{B9D77457-FA28-491B-847C-15CF0B5956E2}"/>
              </a:ext>
            </a:extLst>
          </p:cNvPr>
          <p:cNvSpPr>
            <a:spLocks noGrp="1"/>
          </p:cNvSpPr>
          <p:nvPr>
            <p:ph type="sldNum" sz="quarter" idx="12"/>
          </p:nvPr>
        </p:nvSpPr>
        <p:spPr/>
        <p:txBody>
          <a:bodyPr/>
          <a:lstStyle/>
          <a:p>
            <a:fld id="{5D0BA33C-9FF6-434B-813E-4A5BE545BCE1}" type="slidenum">
              <a:rPr lang="ru-RU" smtClean="0"/>
              <a:t>‹#›</a:t>
            </a:fld>
            <a:endParaRPr lang="ru-RU" dirty="0"/>
          </a:p>
        </p:txBody>
      </p:sp>
    </p:spTree>
    <p:extLst>
      <p:ext uri="{BB962C8B-B14F-4D97-AF65-F5344CB8AC3E}">
        <p14:creationId xmlns:p14="http://schemas.microsoft.com/office/powerpoint/2010/main" val="1414705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9F4988-D8EB-4C11-93ED-37786B8991A9}"/>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54448C6B-23DA-4E79-94F3-6641D6410B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16EF991-3F69-4029-992B-1621992588D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74F9AA8C-D178-4588-BB0A-3F228B8AA8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7FD4E45-9D0D-48A2-8FEA-1F33E49CA29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EF4D6433-51B4-4E65-ABC5-BDA87E01F615}"/>
              </a:ext>
            </a:extLst>
          </p:cNvPr>
          <p:cNvSpPr>
            <a:spLocks noGrp="1"/>
          </p:cNvSpPr>
          <p:nvPr>
            <p:ph type="dt" sz="half" idx="10"/>
          </p:nvPr>
        </p:nvSpPr>
        <p:spPr/>
        <p:txBody>
          <a:bodyPr/>
          <a:lstStyle/>
          <a:p>
            <a:fld id="{155186CE-EF4A-4F13-A7CE-3EB3F5856BE8}" type="datetimeFigureOut">
              <a:rPr lang="ru-RU" smtClean="0"/>
              <a:t>10.03.2023</a:t>
            </a:fld>
            <a:endParaRPr lang="ru-RU" dirty="0"/>
          </a:p>
        </p:txBody>
      </p:sp>
      <p:sp>
        <p:nvSpPr>
          <p:cNvPr id="8" name="Нижний колонтитул 7">
            <a:extLst>
              <a:ext uri="{FF2B5EF4-FFF2-40B4-BE49-F238E27FC236}">
                <a16:creationId xmlns:a16="http://schemas.microsoft.com/office/drawing/2014/main" id="{27908017-9387-4D73-871E-C3F3D2C3B9B6}"/>
              </a:ext>
            </a:extLst>
          </p:cNvPr>
          <p:cNvSpPr>
            <a:spLocks noGrp="1"/>
          </p:cNvSpPr>
          <p:nvPr>
            <p:ph type="ftr" sz="quarter" idx="11"/>
          </p:nvPr>
        </p:nvSpPr>
        <p:spPr/>
        <p:txBody>
          <a:bodyPr/>
          <a:lstStyle/>
          <a:p>
            <a:endParaRPr lang="ru-RU" dirty="0"/>
          </a:p>
        </p:txBody>
      </p:sp>
      <p:sp>
        <p:nvSpPr>
          <p:cNvPr id="9" name="Номер слайда 8">
            <a:extLst>
              <a:ext uri="{FF2B5EF4-FFF2-40B4-BE49-F238E27FC236}">
                <a16:creationId xmlns:a16="http://schemas.microsoft.com/office/drawing/2014/main" id="{CE87CAF9-BEA3-4F06-8866-360F2403E7DF}"/>
              </a:ext>
            </a:extLst>
          </p:cNvPr>
          <p:cNvSpPr>
            <a:spLocks noGrp="1"/>
          </p:cNvSpPr>
          <p:nvPr>
            <p:ph type="sldNum" sz="quarter" idx="12"/>
          </p:nvPr>
        </p:nvSpPr>
        <p:spPr/>
        <p:txBody>
          <a:bodyPr/>
          <a:lstStyle/>
          <a:p>
            <a:fld id="{5D0BA33C-9FF6-434B-813E-4A5BE545BCE1}" type="slidenum">
              <a:rPr lang="ru-RU" smtClean="0"/>
              <a:t>‹#›</a:t>
            </a:fld>
            <a:endParaRPr lang="ru-RU" dirty="0"/>
          </a:p>
        </p:txBody>
      </p:sp>
    </p:spTree>
    <p:extLst>
      <p:ext uri="{BB962C8B-B14F-4D97-AF65-F5344CB8AC3E}">
        <p14:creationId xmlns:p14="http://schemas.microsoft.com/office/powerpoint/2010/main" val="3143322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EB7E9D-3249-4F23-8933-0C0E38B6F292}"/>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E1934BAE-4000-42FB-A955-D75960502B5E}"/>
              </a:ext>
            </a:extLst>
          </p:cNvPr>
          <p:cNvSpPr>
            <a:spLocks noGrp="1"/>
          </p:cNvSpPr>
          <p:nvPr>
            <p:ph type="dt" sz="half" idx="10"/>
          </p:nvPr>
        </p:nvSpPr>
        <p:spPr/>
        <p:txBody>
          <a:bodyPr/>
          <a:lstStyle/>
          <a:p>
            <a:fld id="{155186CE-EF4A-4F13-A7CE-3EB3F5856BE8}" type="datetimeFigureOut">
              <a:rPr lang="ru-RU" smtClean="0"/>
              <a:t>10.03.2023</a:t>
            </a:fld>
            <a:endParaRPr lang="ru-RU" dirty="0"/>
          </a:p>
        </p:txBody>
      </p:sp>
      <p:sp>
        <p:nvSpPr>
          <p:cNvPr id="4" name="Нижний колонтитул 3">
            <a:extLst>
              <a:ext uri="{FF2B5EF4-FFF2-40B4-BE49-F238E27FC236}">
                <a16:creationId xmlns:a16="http://schemas.microsoft.com/office/drawing/2014/main" id="{B3367AFC-94FD-470A-B83C-30CC834AB4D9}"/>
              </a:ext>
            </a:extLst>
          </p:cNvPr>
          <p:cNvSpPr>
            <a:spLocks noGrp="1"/>
          </p:cNvSpPr>
          <p:nvPr>
            <p:ph type="ftr" sz="quarter" idx="11"/>
          </p:nvPr>
        </p:nvSpPr>
        <p:spPr/>
        <p:txBody>
          <a:bodyPr/>
          <a:lstStyle/>
          <a:p>
            <a:endParaRPr lang="ru-RU" dirty="0"/>
          </a:p>
        </p:txBody>
      </p:sp>
      <p:sp>
        <p:nvSpPr>
          <p:cNvPr id="5" name="Номер слайда 4">
            <a:extLst>
              <a:ext uri="{FF2B5EF4-FFF2-40B4-BE49-F238E27FC236}">
                <a16:creationId xmlns:a16="http://schemas.microsoft.com/office/drawing/2014/main" id="{C260AF8B-DAC5-4DF7-943B-31D7F948988B}"/>
              </a:ext>
            </a:extLst>
          </p:cNvPr>
          <p:cNvSpPr>
            <a:spLocks noGrp="1"/>
          </p:cNvSpPr>
          <p:nvPr>
            <p:ph type="sldNum" sz="quarter" idx="12"/>
          </p:nvPr>
        </p:nvSpPr>
        <p:spPr/>
        <p:txBody>
          <a:bodyPr/>
          <a:lstStyle/>
          <a:p>
            <a:fld id="{5D0BA33C-9FF6-434B-813E-4A5BE545BCE1}" type="slidenum">
              <a:rPr lang="ru-RU" smtClean="0"/>
              <a:t>‹#›</a:t>
            </a:fld>
            <a:endParaRPr lang="ru-RU" dirty="0"/>
          </a:p>
        </p:txBody>
      </p:sp>
    </p:spTree>
    <p:extLst>
      <p:ext uri="{BB962C8B-B14F-4D97-AF65-F5344CB8AC3E}">
        <p14:creationId xmlns:p14="http://schemas.microsoft.com/office/powerpoint/2010/main" val="2909107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50987B2-09DA-4E92-92EC-1CD051A61438}"/>
              </a:ext>
            </a:extLst>
          </p:cNvPr>
          <p:cNvSpPr>
            <a:spLocks noGrp="1"/>
          </p:cNvSpPr>
          <p:nvPr>
            <p:ph type="dt" sz="half" idx="10"/>
          </p:nvPr>
        </p:nvSpPr>
        <p:spPr/>
        <p:txBody>
          <a:bodyPr/>
          <a:lstStyle/>
          <a:p>
            <a:fld id="{155186CE-EF4A-4F13-A7CE-3EB3F5856BE8}" type="datetimeFigureOut">
              <a:rPr lang="ru-RU" smtClean="0"/>
              <a:t>10.03.2023</a:t>
            </a:fld>
            <a:endParaRPr lang="ru-RU" dirty="0"/>
          </a:p>
        </p:txBody>
      </p:sp>
      <p:sp>
        <p:nvSpPr>
          <p:cNvPr id="3" name="Нижний колонтитул 2">
            <a:extLst>
              <a:ext uri="{FF2B5EF4-FFF2-40B4-BE49-F238E27FC236}">
                <a16:creationId xmlns:a16="http://schemas.microsoft.com/office/drawing/2014/main" id="{DA0BBEDD-0488-495C-A9DB-E18890AEF8DE}"/>
              </a:ext>
            </a:extLst>
          </p:cNvPr>
          <p:cNvSpPr>
            <a:spLocks noGrp="1"/>
          </p:cNvSpPr>
          <p:nvPr>
            <p:ph type="ftr" sz="quarter" idx="11"/>
          </p:nvPr>
        </p:nvSpPr>
        <p:spPr/>
        <p:txBody>
          <a:bodyPr/>
          <a:lstStyle/>
          <a:p>
            <a:endParaRPr lang="ru-RU" dirty="0"/>
          </a:p>
        </p:txBody>
      </p:sp>
      <p:sp>
        <p:nvSpPr>
          <p:cNvPr id="4" name="Номер слайда 3">
            <a:extLst>
              <a:ext uri="{FF2B5EF4-FFF2-40B4-BE49-F238E27FC236}">
                <a16:creationId xmlns:a16="http://schemas.microsoft.com/office/drawing/2014/main" id="{FD53BE88-293D-4FB7-93A2-FADB0A0B1C19}"/>
              </a:ext>
            </a:extLst>
          </p:cNvPr>
          <p:cNvSpPr>
            <a:spLocks noGrp="1"/>
          </p:cNvSpPr>
          <p:nvPr>
            <p:ph type="sldNum" sz="quarter" idx="12"/>
          </p:nvPr>
        </p:nvSpPr>
        <p:spPr/>
        <p:txBody>
          <a:bodyPr/>
          <a:lstStyle/>
          <a:p>
            <a:fld id="{5D0BA33C-9FF6-434B-813E-4A5BE545BCE1}" type="slidenum">
              <a:rPr lang="ru-RU" smtClean="0"/>
              <a:t>‹#›</a:t>
            </a:fld>
            <a:endParaRPr lang="ru-RU" dirty="0"/>
          </a:p>
        </p:txBody>
      </p:sp>
    </p:spTree>
    <p:extLst>
      <p:ext uri="{BB962C8B-B14F-4D97-AF65-F5344CB8AC3E}">
        <p14:creationId xmlns:p14="http://schemas.microsoft.com/office/powerpoint/2010/main" val="456776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72DFF8-352D-4DE8-A3B5-F7D3CD08616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D7C949D-8AB1-46BC-8520-412DC1C238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D6C0A3A7-8AFB-4858-AB03-C04E3A28D5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19AA907-386C-441E-8AE6-AFB4ED1AA5FB}"/>
              </a:ext>
            </a:extLst>
          </p:cNvPr>
          <p:cNvSpPr>
            <a:spLocks noGrp="1"/>
          </p:cNvSpPr>
          <p:nvPr>
            <p:ph type="dt" sz="half" idx="10"/>
          </p:nvPr>
        </p:nvSpPr>
        <p:spPr/>
        <p:txBody>
          <a:bodyPr/>
          <a:lstStyle/>
          <a:p>
            <a:fld id="{155186CE-EF4A-4F13-A7CE-3EB3F5856BE8}" type="datetimeFigureOut">
              <a:rPr lang="ru-RU" smtClean="0"/>
              <a:t>10.03.2023</a:t>
            </a:fld>
            <a:endParaRPr lang="ru-RU" dirty="0"/>
          </a:p>
        </p:txBody>
      </p:sp>
      <p:sp>
        <p:nvSpPr>
          <p:cNvPr id="6" name="Нижний колонтитул 5">
            <a:extLst>
              <a:ext uri="{FF2B5EF4-FFF2-40B4-BE49-F238E27FC236}">
                <a16:creationId xmlns:a16="http://schemas.microsoft.com/office/drawing/2014/main" id="{A49122A9-6084-43B0-A532-B073DFDE0B97}"/>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id="{45534401-797F-45B0-8A1B-4E365630796D}"/>
              </a:ext>
            </a:extLst>
          </p:cNvPr>
          <p:cNvSpPr>
            <a:spLocks noGrp="1"/>
          </p:cNvSpPr>
          <p:nvPr>
            <p:ph type="sldNum" sz="quarter" idx="12"/>
          </p:nvPr>
        </p:nvSpPr>
        <p:spPr/>
        <p:txBody>
          <a:bodyPr/>
          <a:lstStyle/>
          <a:p>
            <a:fld id="{5D0BA33C-9FF6-434B-813E-4A5BE545BCE1}" type="slidenum">
              <a:rPr lang="ru-RU" smtClean="0"/>
              <a:t>‹#›</a:t>
            </a:fld>
            <a:endParaRPr lang="ru-RU" dirty="0"/>
          </a:p>
        </p:txBody>
      </p:sp>
    </p:spTree>
    <p:extLst>
      <p:ext uri="{BB962C8B-B14F-4D97-AF65-F5344CB8AC3E}">
        <p14:creationId xmlns:p14="http://schemas.microsoft.com/office/powerpoint/2010/main" val="2672805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B2A7C3-AD0C-4BE2-B555-3BAF4A87942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737A3788-7A95-4020-95B3-333B52FF59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a:extLst>
              <a:ext uri="{FF2B5EF4-FFF2-40B4-BE49-F238E27FC236}">
                <a16:creationId xmlns:a16="http://schemas.microsoft.com/office/drawing/2014/main" id="{F1671BC6-09D6-433D-BDF1-A27C449FE2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68C1720-3689-4EF2-ABCF-DA2B6DCA25E6}"/>
              </a:ext>
            </a:extLst>
          </p:cNvPr>
          <p:cNvSpPr>
            <a:spLocks noGrp="1"/>
          </p:cNvSpPr>
          <p:nvPr>
            <p:ph type="dt" sz="half" idx="10"/>
          </p:nvPr>
        </p:nvSpPr>
        <p:spPr/>
        <p:txBody>
          <a:bodyPr/>
          <a:lstStyle/>
          <a:p>
            <a:fld id="{155186CE-EF4A-4F13-A7CE-3EB3F5856BE8}" type="datetimeFigureOut">
              <a:rPr lang="ru-RU" smtClean="0"/>
              <a:t>10.03.2023</a:t>
            </a:fld>
            <a:endParaRPr lang="ru-RU" dirty="0"/>
          </a:p>
        </p:txBody>
      </p:sp>
      <p:sp>
        <p:nvSpPr>
          <p:cNvPr id="6" name="Нижний колонтитул 5">
            <a:extLst>
              <a:ext uri="{FF2B5EF4-FFF2-40B4-BE49-F238E27FC236}">
                <a16:creationId xmlns:a16="http://schemas.microsoft.com/office/drawing/2014/main" id="{2EAA9FF5-3DDD-40EA-BDE8-2F39367C5EC7}"/>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id="{2F7418BE-5078-4FDB-B9B4-5E57BB9E2C71}"/>
              </a:ext>
            </a:extLst>
          </p:cNvPr>
          <p:cNvSpPr>
            <a:spLocks noGrp="1"/>
          </p:cNvSpPr>
          <p:nvPr>
            <p:ph type="sldNum" sz="quarter" idx="12"/>
          </p:nvPr>
        </p:nvSpPr>
        <p:spPr/>
        <p:txBody>
          <a:bodyPr/>
          <a:lstStyle/>
          <a:p>
            <a:fld id="{5D0BA33C-9FF6-434B-813E-4A5BE545BCE1}" type="slidenum">
              <a:rPr lang="ru-RU" smtClean="0"/>
              <a:t>‹#›</a:t>
            </a:fld>
            <a:endParaRPr lang="ru-RU" dirty="0"/>
          </a:p>
        </p:txBody>
      </p:sp>
    </p:spTree>
    <p:extLst>
      <p:ext uri="{BB962C8B-B14F-4D97-AF65-F5344CB8AC3E}">
        <p14:creationId xmlns:p14="http://schemas.microsoft.com/office/powerpoint/2010/main" val="4012182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634EA8-FA37-4434-B24C-A5B897E226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451971FA-F256-4091-8A75-993C249043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E5EFA03-DE46-4FB7-8BD0-0EB0524906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186CE-EF4A-4F13-A7CE-3EB3F5856BE8}" type="datetimeFigureOut">
              <a:rPr lang="ru-RU" smtClean="0"/>
              <a:t>10.03.2023</a:t>
            </a:fld>
            <a:endParaRPr lang="ru-RU" dirty="0"/>
          </a:p>
        </p:txBody>
      </p:sp>
      <p:sp>
        <p:nvSpPr>
          <p:cNvPr id="5" name="Нижний колонтитул 4">
            <a:extLst>
              <a:ext uri="{FF2B5EF4-FFF2-40B4-BE49-F238E27FC236}">
                <a16:creationId xmlns:a16="http://schemas.microsoft.com/office/drawing/2014/main" id="{7BFC2599-4701-44E1-81B0-E74613D0A1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a:extLst>
              <a:ext uri="{FF2B5EF4-FFF2-40B4-BE49-F238E27FC236}">
                <a16:creationId xmlns:a16="http://schemas.microsoft.com/office/drawing/2014/main" id="{910893B3-F09B-4390-AAB1-1C5948FED2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BA33C-9FF6-434B-813E-4A5BE545BCE1}" type="slidenum">
              <a:rPr lang="ru-RU" smtClean="0"/>
              <a:t>‹#›</a:t>
            </a:fld>
            <a:endParaRPr lang="ru-RU" dirty="0"/>
          </a:p>
        </p:txBody>
      </p:sp>
    </p:spTree>
    <p:extLst>
      <p:ext uri="{BB962C8B-B14F-4D97-AF65-F5344CB8AC3E}">
        <p14:creationId xmlns:p14="http://schemas.microsoft.com/office/powerpoint/2010/main" val="1334129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1F7F1B-E75E-4AD4-AE2E-280727C3600E}"/>
              </a:ext>
            </a:extLst>
          </p:cNvPr>
          <p:cNvSpPr>
            <a:spLocks noGrp="1"/>
          </p:cNvSpPr>
          <p:nvPr>
            <p:ph type="ctrTitle"/>
          </p:nvPr>
        </p:nvSpPr>
        <p:spPr>
          <a:xfrm>
            <a:off x="1524000" y="565608"/>
            <a:ext cx="9144000" cy="612743"/>
          </a:xfrm>
        </p:spPr>
        <p:txBody>
          <a:bodyPr>
            <a:normAutofit/>
          </a:bodyPr>
          <a:lstStyle/>
          <a:p>
            <a:r>
              <a:rPr lang="en-US" sz="2800" b="1" dirty="0">
                <a:latin typeface="Times New Roman" panose="02020603050405020304" pitchFamily="18" charset="0"/>
                <a:cs typeface="Times New Roman" panose="02020603050405020304" pitchFamily="18" charset="0"/>
              </a:rPr>
              <a:t>MY   VISITING   CARD</a:t>
            </a:r>
            <a:endParaRPr lang="ru-RU" sz="2800" b="1"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697D80AE-DC72-4ED4-9EC8-39247D3B4903}"/>
              </a:ext>
            </a:extLst>
          </p:cNvPr>
          <p:cNvSpPr>
            <a:spLocks noGrp="1"/>
          </p:cNvSpPr>
          <p:nvPr>
            <p:ph type="subTitle" idx="1"/>
          </p:nvPr>
        </p:nvSpPr>
        <p:spPr>
          <a:xfrm>
            <a:off x="1524000" y="1412843"/>
            <a:ext cx="9144000" cy="5195347"/>
          </a:xfrm>
        </p:spPr>
        <p:txBody>
          <a:bodyPr>
            <a:noAutofit/>
          </a:bodyPr>
          <a:lstStyle/>
          <a:p>
            <a:r>
              <a:rPr lang="en-US" sz="2000" i="1" dirty="0">
                <a:latin typeface="Times New Roman" panose="02020603050405020304" pitchFamily="18" charset="0"/>
                <a:cs typeface="Times New Roman" panose="02020603050405020304" pitchFamily="18" charset="0"/>
              </a:rPr>
              <a:t>Make up  a dialogue with your friend using these words and combinations</a:t>
            </a:r>
          </a:p>
          <a:p>
            <a:r>
              <a:rPr lang="en-US" sz="2000" b="1" dirty="0">
                <a:latin typeface="Times New Roman" panose="02020603050405020304" pitchFamily="18" charset="0"/>
                <a:cs typeface="Times New Roman" panose="02020603050405020304" pitchFamily="18" charset="0"/>
              </a:rPr>
              <a:t>Your friend wants to write his autobiography but he doesn’t know how to do it.</a:t>
            </a:r>
          </a:p>
          <a:p>
            <a:r>
              <a:rPr lang="en-US" sz="2000" b="1" dirty="0">
                <a:latin typeface="Times New Roman" panose="02020603050405020304" pitchFamily="18" charset="0"/>
                <a:cs typeface="Times New Roman" panose="02020603050405020304" pitchFamily="18" charset="0"/>
              </a:rPr>
              <a:t>He asks you to help him. You agree and ask him some questions about his life.</a:t>
            </a:r>
          </a:p>
          <a:p>
            <a:endParaRPr lang="en-US" sz="2000" b="1"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Автобиография          </a:t>
            </a:r>
            <a:r>
              <a:rPr lang="en-US" sz="2000"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Autobiography</a:t>
            </a:r>
          </a:p>
          <a:p>
            <a:r>
              <a:rPr lang="ru-RU" sz="2000" dirty="0">
                <a:latin typeface="Times New Roman" panose="02020603050405020304" pitchFamily="18" charset="0"/>
                <a:cs typeface="Times New Roman" panose="02020603050405020304" pitchFamily="18" charset="0"/>
              </a:rPr>
              <a:t>Место рождения      </a:t>
            </a:r>
            <a:r>
              <a:rPr lang="en-US" sz="2000" dirty="0">
                <a:latin typeface="Times New Roman" panose="02020603050405020304" pitchFamily="18" charset="0"/>
                <a:cs typeface="Times New Roman" panose="02020603050405020304" pitchFamily="18" charset="0"/>
              </a:rPr>
              <a:t>Birthplace</a:t>
            </a:r>
          </a:p>
          <a:p>
            <a:r>
              <a:rPr lang="ru-RU" sz="2000" dirty="0">
                <a:latin typeface="Times New Roman" panose="02020603050405020304" pitchFamily="18" charset="0"/>
                <a:cs typeface="Times New Roman" panose="02020603050405020304" pitchFamily="18" charset="0"/>
              </a:rPr>
              <a:t>Детство   </a:t>
            </a:r>
            <a:r>
              <a:rPr lang="en-US" sz="2000" dirty="0">
                <a:latin typeface="Times New Roman" panose="02020603050405020304" pitchFamily="18" charset="0"/>
                <a:cs typeface="Times New Roman" panose="02020603050405020304" pitchFamily="18" charset="0"/>
              </a:rPr>
              <a:t>                  Childhood</a:t>
            </a:r>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Ранние годы    </a:t>
            </a:r>
            <a:r>
              <a:rPr lang="en-US" sz="2000" dirty="0">
                <a:latin typeface="Times New Roman" panose="02020603050405020304" pitchFamily="18" charset="0"/>
                <a:cs typeface="Times New Roman" panose="02020603050405020304" pitchFamily="18" charset="0"/>
              </a:rPr>
              <a:t>            Early  years</a:t>
            </a:r>
          </a:p>
          <a:p>
            <a:r>
              <a:rPr lang="ru-RU" sz="2000" dirty="0">
                <a:latin typeface="Times New Roman" panose="02020603050405020304" pitchFamily="18" charset="0"/>
                <a:cs typeface="Times New Roman" panose="02020603050405020304" pitchFamily="18" charset="0"/>
              </a:rPr>
              <a:t>Семейные отношения  </a:t>
            </a:r>
            <a:r>
              <a:rPr lang="en-US" sz="2000"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Family relationships</a:t>
            </a:r>
          </a:p>
          <a:p>
            <a:r>
              <a:rPr lang="ru-RU" sz="2000" dirty="0">
                <a:latin typeface="Times New Roman" panose="02020603050405020304" pitchFamily="18" charset="0"/>
                <a:cs typeface="Times New Roman" panose="02020603050405020304" pitchFamily="18" charset="0"/>
              </a:rPr>
              <a:t>Особые воспоминания   </a:t>
            </a:r>
            <a:r>
              <a:rPr lang="en-US" sz="2000"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Special memories</a:t>
            </a:r>
          </a:p>
          <a:p>
            <a:r>
              <a:rPr lang="ru-RU" sz="2000" dirty="0">
                <a:latin typeface="Times New Roman" panose="02020603050405020304" pitchFamily="18" charset="0"/>
                <a:cs typeface="Times New Roman" panose="02020603050405020304" pitchFamily="18" charset="0"/>
              </a:rPr>
              <a:t>Заняться хобби </a:t>
            </a:r>
            <a:r>
              <a:rPr lang="en-US" sz="2000" dirty="0">
                <a:latin typeface="Times New Roman" panose="02020603050405020304" pitchFamily="18" charset="0"/>
                <a:cs typeface="Times New Roman" panose="02020603050405020304" pitchFamily="18" charset="0"/>
              </a:rPr>
              <a:t>                 Take up a hobby</a:t>
            </a:r>
          </a:p>
          <a:p>
            <a:endParaRPr lang="en-US" sz="2000" dirty="0">
              <a:latin typeface="Times New Roman" panose="02020603050405020304" pitchFamily="18" charset="0"/>
              <a:cs typeface="Times New Roman" panose="02020603050405020304" pitchFamily="18" charset="0"/>
            </a:endParaRPr>
          </a:p>
          <a:p>
            <a:r>
              <a:rPr lang="en-US" sz="2000" i="1" dirty="0">
                <a:latin typeface="Times New Roman" panose="02020603050405020304" pitchFamily="18" charset="0"/>
                <a:cs typeface="Times New Roman" panose="02020603050405020304" pitchFamily="18" charset="0"/>
              </a:rPr>
              <a:t>The ideas and words that can cause difficulties</a:t>
            </a: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0722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9874FB-0C85-4D4B-B360-E9D9CB150421}"/>
              </a:ext>
            </a:extLst>
          </p:cNvPr>
          <p:cNvSpPr>
            <a:spLocks noGrp="1"/>
          </p:cNvSpPr>
          <p:nvPr>
            <p:ph type="title"/>
          </p:nvPr>
        </p:nvSpPr>
        <p:spPr/>
        <p:txBody>
          <a:bodyPr>
            <a:normAutofit/>
          </a:bodyPr>
          <a:lstStyle/>
          <a:p>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TEENAGERS’   PROBLEMS</a:t>
            </a:r>
            <a:endParaRPr lang="ru-RU" sz="28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55C81745-88FB-4332-9EB0-B928E97AA082}"/>
              </a:ext>
            </a:extLst>
          </p:cNvPr>
          <p:cNvSpPr>
            <a:spLocks noGrp="1"/>
          </p:cNvSpPr>
          <p:nvPr>
            <p:ph idx="1"/>
          </p:nvPr>
        </p:nvSpPr>
        <p:spPr>
          <a:xfrm>
            <a:off x="838200" y="1442301"/>
            <a:ext cx="10515600" cy="5050574"/>
          </a:xfrm>
        </p:spPr>
        <p:txBody>
          <a:bodyPr>
            <a:normAutofit fontScale="92500" lnSpcReduction="20000"/>
          </a:bodyPr>
          <a:lstStyle/>
          <a:p>
            <a:pPr marL="0" indent="0">
              <a:buNone/>
            </a:pPr>
            <a:r>
              <a:rPr lang="en-US" sz="2000" i="1" dirty="0">
                <a:latin typeface="Times New Roman" panose="02020603050405020304" pitchFamily="18" charset="0"/>
                <a:cs typeface="Times New Roman" panose="02020603050405020304" pitchFamily="18" charset="0"/>
              </a:rPr>
              <a:t>                            Make a dialogue with your friend using these ideas and words</a:t>
            </a:r>
          </a:p>
          <a:p>
            <a:pPr marL="0" indent="0">
              <a:lnSpc>
                <a:spcPct val="120000"/>
              </a:lnSpc>
              <a:buNone/>
            </a:pPr>
            <a:r>
              <a:rPr lang="en-US" sz="2000" i="1"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Your mother is sure that you should attend art galleries and museums in order to be a cultural person. Parties, clubs are not for you. You want to convince your mother that young people need communication.</a:t>
            </a:r>
          </a:p>
          <a:p>
            <a:pPr marL="0" indent="0">
              <a:buNone/>
            </a:pPr>
            <a:endParaRPr lang="en-US" sz="2400" b="1" i="1" dirty="0">
              <a:latin typeface="Times New Roman" panose="02020603050405020304" pitchFamily="18" charset="0"/>
              <a:cs typeface="Times New Roman" panose="02020603050405020304" pitchFamily="18" charset="0"/>
            </a:endParaRPr>
          </a:p>
          <a:p>
            <a:pPr marL="0" indent="0">
              <a:buNone/>
            </a:pPr>
            <a:r>
              <a:rPr lang="en-US" sz="2400" b="1" i="1"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Точка зрения                                              </a:t>
            </a:r>
            <a:r>
              <a:rPr lang="en-US" sz="2400" dirty="0">
                <a:latin typeface="Times New Roman" panose="02020603050405020304" pitchFamily="18" charset="0"/>
                <a:cs typeface="Times New Roman" panose="02020603050405020304" pitchFamily="18" charset="0"/>
              </a:rPr>
              <a:t>Point of view</a:t>
            </a:r>
          </a:p>
          <a:p>
            <a:pPr marL="0" indent="0">
              <a:buNone/>
            </a:pPr>
            <a:r>
              <a:rPr lang="en-US" sz="2400" i="1" dirty="0">
                <a:latin typeface="Times New Roman" panose="02020603050405020304" pitchFamily="18" charset="0"/>
                <a:cs typeface="Times New Roman" panose="02020603050405020304" pitchFamily="18" charset="0"/>
              </a:rPr>
              <a:t>              </a:t>
            </a:r>
            <a:r>
              <a:rPr lang="ru-RU" sz="2400" i="1"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Быть крутым</a:t>
            </a:r>
            <a:r>
              <a:rPr lang="en-US" sz="24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be cool</a:t>
            </a:r>
          </a:p>
          <a:p>
            <a:pPr marL="0" indent="0">
              <a:buNone/>
            </a:pPr>
            <a:r>
              <a:rPr lang="en-US" sz="24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Принимать решение                                  </a:t>
            </a:r>
            <a:r>
              <a:rPr lang="en-US" sz="2400" dirty="0">
                <a:latin typeface="Times New Roman" panose="02020603050405020304" pitchFamily="18" charset="0"/>
                <a:cs typeface="Times New Roman" panose="02020603050405020304" pitchFamily="18" charset="0"/>
              </a:rPr>
              <a:t>To make a decision</a:t>
            </a:r>
          </a:p>
          <a:p>
            <a:pPr marL="0" indent="0">
              <a:buNone/>
            </a:pPr>
            <a:r>
              <a:rPr lang="en-US" sz="24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Культурный человек                                  </a:t>
            </a:r>
            <a:r>
              <a:rPr lang="en-US" sz="2400" dirty="0">
                <a:latin typeface="Times New Roman" panose="02020603050405020304" pitchFamily="18" charset="0"/>
                <a:cs typeface="Times New Roman" panose="02020603050405020304" pitchFamily="18" charset="0"/>
              </a:rPr>
              <a:t>A cultural  person</a:t>
            </a:r>
            <a:r>
              <a:rPr lang="ru-RU"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Выставка                                                     </a:t>
            </a:r>
            <a:r>
              <a:rPr lang="en-US" sz="2400" dirty="0">
                <a:latin typeface="Times New Roman" panose="02020603050405020304" pitchFamily="18" charset="0"/>
                <a:cs typeface="Times New Roman" panose="02020603050405020304" pitchFamily="18" charset="0"/>
              </a:rPr>
              <a:t>Exhibition</a:t>
            </a:r>
          </a:p>
          <a:p>
            <a:pPr marL="0" indent="0">
              <a:buNone/>
            </a:pPr>
            <a:r>
              <a:rPr lang="en-US" sz="24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Убеждать кого-то                                        </a:t>
            </a:r>
            <a:r>
              <a:rPr lang="en-US" sz="2400" dirty="0">
                <a:latin typeface="Times New Roman" panose="02020603050405020304" pitchFamily="18" charset="0"/>
                <a:cs typeface="Times New Roman" panose="02020603050405020304" pitchFamily="18" charset="0"/>
              </a:rPr>
              <a:t>To convince </a:t>
            </a:r>
            <a:r>
              <a:rPr lang="en-US" sz="2400" dirty="0" err="1">
                <a:latin typeface="Times New Roman" panose="02020603050405020304" pitchFamily="18" charset="0"/>
                <a:cs typeface="Times New Roman" panose="02020603050405020304" pitchFamily="18" charset="0"/>
              </a:rPr>
              <a:t>smb</a:t>
            </a:r>
            <a:r>
              <a:rPr lang="en-US" sz="2400" dirty="0">
                <a:latin typeface="Times New Roman" panose="02020603050405020304" pitchFamily="18" charset="0"/>
                <a:cs typeface="Times New Roman" panose="02020603050405020304" pitchFamily="18" charset="0"/>
              </a:rPr>
              <a:t>.</a:t>
            </a:r>
          </a:p>
          <a:p>
            <a:pPr marL="0" indent="0">
              <a:buNone/>
            </a:pPr>
            <a:r>
              <a:rPr lang="en-US" sz="24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Проблема отцов и детей    </a:t>
            </a:r>
            <a:r>
              <a:rPr lang="en-US" sz="2400" dirty="0">
                <a:latin typeface="Times New Roman" panose="02020603050405020304" pitchFamily="18" charset="0"/>
                <a:cs typeface="Times New Roman" panose="02020603050405020304" pitchFamily="18" charset="0"/>
              </a:rPr>
              <a:t>                         A generation gap</a:t>
            </a:r>
            <a:r>
              <a:rPr lang="ru-RU"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000" i="1" dirty="0">
                <a:latin typeface="Times New Roman" panose="02020603050405020304" pitchFamily="18" charset="0"/>
                <a:cs typeface="Times New Roman" panose="02020603050405020304" pitchFamily="18" charset="0"/>
              </a:rPr>
              <a:t>                                           The ideas and words that can cause difficulties</a:t>
            </a:r>
            <a:endParaRPr lang="ru-RU"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31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EC1C50-33AB-4C6C-A493-78B3DA8E4DDC}"/>
              </a:ext>
            </a:extLst>
          </p:cNvPr>
          <p:cNvSpPr>
            <a:spLocks noGrp="1"/>
          </p:cNvSpPr>
          <p:nvPr>
            <p:ph type="title"/>
          </p:nvPr>
        </p:nvSpPr>
        <p:spPr/>
        <p:txBody>
          <a:bodyPr>
            <a:normAutofit/>
          </a:bodyPr>
          <a:lstStyle/>
          <a:p>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TEENAGERS’   PROBLEMS</a:t>
            </a:r>
            <a:endParaRPr lang="ru-RU" sz="28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2EDFF8A5-A71E-4406-9234-CCCE3D64D595}"/>
              </a:ext>
            </a:extLst>
          </p:cNvPr>
          <p:cNvSpPr>
            <a:spLocks noGrp="1"/>
          </p:cNvSpPr>
          <p:nvPr>
            <p:ph idx="1"/>
          </p:nvPr>
        </p:nvSpPr>
        <p:spPr>
          <a:xfrm>
            <a:off x="838200" y="1140643"/>
            <a:ext cx="10515600" cy="5717357"/>
          </a:xfrm>
        </p:spPr>
        <p:txBody>
          <a:bodyPr>
            <a:normAutofit fontScale="85000" lnSpcReduction="20000"/>
          </a:bodyPr>
          <a:lstStyle/>
          <a:p>
            <a:pPr marL="0" indent="0">
              <a:buNone/>
            </a:pPr>
            <a:r>
              <a:rPr lang="en-US" i="1"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Make a dialogue with your friend using these ideas and words</a:t>
            </a:r>
          </a:p>
          <a:p>
            <a:pPr marL="0" indent="0">
              <a:lnSpc>
                <a:spcPct val="120000"/>
              </a:lnSpc>
              <a:buNone/>
            </a:pPr>
            <a:r>
              <a:rPr lang="en-US" sz="2000" i="1"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Sometimes you have problems with your parents. You want to celebrate your birthday with your friends but your parents are against this idea. They don’t allow you to leave them on this special day considering this party to be  a family occasion. Express your opinion and prove your point of view.</a:t>
            </a:r>
          </a:p>
          <a:p>
            <a:pPr marL="0" indent="0">
              <a:buNone/>
            </a:pPr>
            <a:r>
              <a:rPr lang="en-US" sz="2400" b="1"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Особенный день                              </a:t>
            </a:r>
            <a:r>
              <a:rPr lang="en-US" sz="2400" dirty="0">
                <a:latin typeface="Times New Roman" panose="02020603050405020304" pitchFamily="18" charset="0"/>
                <a:cs typeface="Times New Roman" panose="02020603050405020304" pitchFamily="18" charset="0"/>
              </a:rPr>
              <a:t>Particular day</a:t>
            </a:r>
          </a:p>
          <a:p>
            <a:pPr marL="0" indent="0">
              <a:buNone/>
            </a:pPr>
            <a:r>
              <a:rPr lang="en-US" sz="24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Праздновать                                     </a:t>
            </a:r>
            <a:r>
              <a:rPr lang="en-US" sz="2400" dirty="0">
                <a:latin typeface="Times New Roman" panose="02020603050405020304" pitchFamily="18" charset="0"/>
                <a:cs typeface="Times New Roman" panose="02020603050405020304" pitchFamily="18" charset="0"/>
              </a:rPr>
              <a:t>To celebrate    </a:t>
            </a:r>
          </a:p>
          <a:p>
            <a:pPr marL="0" indent="0">
              <a:buNone/>
            </a:pPr>
            <a:r>
              <a:rPr lang="en-US" sz="24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Делать подарок                                </a:t>
            </a:r>
            <a:r>
              <a:rPr lang="en-US" sz="2400" dirty="0">
                <a:latin typeface="Times New Roman" panose="02020603050405020304" pitchFamily="18" charset="0"/>
                <a:cs typeface="Times New Roman" panose="02020603050405020304" pitchFamily="18" charset="0"/>
              </a:rPr>
              <a:t>To make a present</a:t>
            </a:r>
          </a:p>
          <a:p>
            <a:pPr marL="0" indent="0">
              <a:buNone/>
            </a:pPr>
            <a:r>
              <a:rPr lang="en-US" sz="24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Сделать приятное                            </a:t>
            </a:r>
            <a:r>
              <a:rPr lang="en-US" sz="2400" dirty="0">
                <a:latin typeface="Times New Roman" panose="02020603050405020304" pitchFamily="18" charset="0"/>
                <a:cs typeface="Times New Roman" panose="02020603050405020304" pitchFamily="18" charset="0"/>
              </a:rPr>
              <a:t>To please</a:t>
            </a:r>
          </a:p>
          <a:p>
            <a:pPr marL="0" indent="0">
              <a:buNone/>
            </a:pPr>
            <a:r>
              <a:rPr lang="en-US" sz="24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Влюбиться                                        </a:t>
            </a:r>
            <a:r>
              <a:rPr lang="en-US" sz="2400" dirty="0">
                <a:latin typeface="Times New Roman" panose="02020603050405020304" pitchFamily="18" charset="0"/>
                <a:cs typeface="Times New Roman" panose="02020603050405020304" pitchFamily="18" charset="0"/>
              </a:rPr>
              <a:t>To fall in love</a:t>
            </a:r>
          </a:p>
          <a:p>
            <a:pPr marL="0" indent="0">
              <a:buNone/>
            </a:pPr>
            <a:r>
              <a:rPr lang="en-US" sz="2000" dirty="0"/>
              <a:t>                            </a:t>
            </a:r>
            <a:r>
              <a:rPr lang="ru-RU" sz="2400" dirty="0">
                <a:latin typeface="Times New Roman" panose="02020603050405020304" pitchFamily="18" charset="0"/>
                <a:cs typeface="Times New Roman" panose="02020603050405020304" pitchFamily="18" charset="0"/>
              </a:rPr>
              <a:t>Общение                                            </a:t>
            </a:r>
            <a:r>
              <a:rPr lang="en-US" sz="2400" dirty="0">
                <a:latin typeface="Times New Roman" panose="02020603050405020304" pitchFamily="18" charset="0"/>
                <a:cs typeface="Times New Roman" panose="02020603050405020304" pitchFamily="18" charset="0"/>
              </a:rPr>
              <a:t>Communication</a:t>
            </a:r>
          </a:p>
          <a:p>
            <a:pPr marL="0" indent="0">
              <a:buNone/>
            </a:pPr>
            <a:r>
              <a:rPr lang="en-US" sz="24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Разделять вкусы и интересы           </a:t>
            </a:r>
            <a:r>
              <a:rPr lang="en-US" sz="2400" dirty="0">
                <a:latin typeface="Times New Roman" panose="02020603050405020304" pitchFamily="18" charset="0"/>
                <a:cs typeface="Times New Roman" panose="02020603050405020304" pitchFamily="18" charset="0"/>
              </a:rPr>
              <a:t>To share tastes and interests </a:t>
            </a:r>
          </a:p>
          <a:p>
            <a:pPr marL="0" indent="0">
              <a:buNone/>
            </a:pPr>
            <a:endParaRPr lang="en-US" sz="2400" i="1" dirty="0">
              <a:latin typeface="Times New Roman" panose="02020603050405020304" pitchFamily="18" charset="0"/>
              <a:cs typeface="Times New Roman" panose="02020603050405020304" pitchFamily="18" charset="0"/>
            </a:endParaRPr>
          </a:p>
          <a:p>
            <a:pPr marL="0" indent="0">
              <a:buNone/>
            </a:pPr>
            <a:endParaRPr lang="en-US" sz="2400" i="1" dirty="0">
              <a:latin typeface="Times New Roman" panose="02020603050405020304" pitchFamily="18" charset="0"/>
              <a:cs typeface="Times New Roman" panose="02020603050405020304" pitchFamily="18" charset="0"/>
            </a:endParaRPr>
          </a:p>
          <a:p>
            <a:pPr marL="0" indent="0">
              <a:buNone/>
            </a:pPr>
            <a:r>
              <a:rPr lang="en-US" sz="2400" i="1" dirty="0">
                <a:latin typeface="Times New Roman" panose="02020603050405020304" pitchFamily="18" charset="0"/>
                <a:cs typeface="Times New Roman" panose="02020603050405020304" pitchFamily="18" charset="0"/>
              </a:rPr>
              <a:t>                                      </a:t>
            </a:r>
            <a:r>
              <a:rPr lang="en-US" sz="2200" i="1" dirty="0">
                <a:latin typeface="Times New Roman" panose="02020603050405020304" pitchFamily="18" charset="0"/>
                <a:cs typeface="Times New Roman" panose="02020603050405020304" pitchFamily="18" charset="0"/>
              </a:rPr>
              <a:t>The ideas and words that can cause difficulties</a:t>
            </a:r>
            <a:endParaRPr lang="en-US"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endParaRPr lang="ru-RU" sz="2200" dirty="0"/>
          </a:p>
        </p:txBody>
      </p:sp>
    </p:spTree>
    <p:extLst>
      <p:ext uri="{BB962C8B-B14F-4D97-AF65-F5344CB8AC3E}">
        <p14:creationId xmlns:p14="http://schemas.microsoft.com/office/powerpoint/2010/main" val="19640009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314</Words>
  <Application>Microsoft Office PowerPoint</Application>
  <PresentationFormat>Широкоэкранный</PresentationFormat>
  <Paragraphs>47</Paragraphs>
  <Slides>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vt:i4>
      </vt:variant>
    </vt:vector>
  </HeadingPairs>
  <TitlesOfParts>
    <vt:vector size="8" baseType="lpstr">
      <vt:lpstr>Arial</vt:lpstr>
      <vt:lpstr>Calibri</vt:lpstr>
      <vt:lpstr>Calibri Light</vt:lpstr>
      <vt:lpstr>Times New Roman</vt:lpstr>
      <vt:lpstr>Тема Office</vt:lpstr>
      <vt:lpstr>MY   VISITING   CARD</vt:lpstr>
      <vt:lpstr>                              TEENAGERS’   PROBLEMS</vt:lpstr>
      <vt:lpstr>                               TEENAGERS’   PROBLEMS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VISITING   CARD</dc:title>
  <dc:creator>Михайлова Алла Евгеньевна</dc:creator>
  <cp:lastModifiedBy>Михайлова Алла Евгеньевна</cp:lastModifiedBy>
  <cp:revision>11</cp:revision>
  <dcterms:created xsi:type="dcterms:W3CDTF">2023-03-02T10:57:03Z</dcterms:created>
  <dcterms:modified xsi:type="dcterms:W3CDTF">2023-03-10T07:15:44Z</dcterms:modified>
</cp:coreProperties>
</file>