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354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0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4658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3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74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0654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7155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772400" cy="70485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Язык – к знанию ключ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6324600"/>
            <a:ext cx="3707904" cy="53340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Выполнила Кисель Л.Т.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0"/>
            <a:ext cx="9052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бюджетное дошкольное общеобразовательное учреждение г. Омска </a:t>
            </a:r>
          </a:p>
          <a:p>
            <a:pPr algn="ctr"/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«Детский сад № 130»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418560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Высказывания великих людей о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Слово – одно из величайших орудий человека. Бессильное само по себе, оно становится могучим и неотразимым, сказанное умело, искренно и вовремя. А.Ф. Кони.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Кто из нас не хочет научиться говорить красноречиво и убедительно ! Ведь слово сопровождает нас повсюду, а наш язык – признак ума или глупости. Всякая интеллектуальная профессия – речевая, поэтому «цветами красноречия усыпан путь в любой карьере». А.П. Чехов.</a:t>
            </a:r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Требования к речи педагога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4191000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>
                <a:solidFill>
                  <a:schemeClr val="bg2">
                    <a:lumMod val="75000"/>
                  </a:schemeClr>
                </a:solidFill>
              </a:rPr>
              <a:t>Правильность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– соответствие речи языковым нормам.</a:t>
            </a:r>
          </a:p>
          <a:p>
            <a:r>
              <a:rPr lang="ru-RU" sz="3800" b="1" dirty="0">
                <a:solidFill>
                  <a:schemeClr val="bg2">
                    <a:lumMod val="75000"/>
                  </a:schemeClr>
                </a:solidFill>
              </a:rPr>
              <a:t>Точность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соответствие смыслового содержания речи и информации, которая лежит в её основе.</a:t>
            </a:r>
          </a:p>
          <a:p>
            <a:r>
              <a:rPr lang="ru-RU" sz="3800" b="1" dirty="0">
                <a:solidFill>
                  <a:schemeClr val="bg2">
                    <a:lumMod val="75000"/>
                  </a:schemeClr>
                </a:solidFill>
              </a:rPr>
              <a:t>Логичность</a:t>
            </a:r>
            <a:r>
              <a:rPr lang="ru-RU" sz="3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выражение в смысловых связях компонентов речи и отношений между частями и компонентами мысли. Педагогу следует учитывать, что именно в дошкольном возрасте закладываются представления о структурных компонентах связного высказывания</a:t>
            </a:r>
          </a:p>
          <a:p>
            <a:r>
              <a:rPr lang="ru-RU" sz="3800" b="1" dirty="0">
                <a:solidFill>
                  <a:schemeClr val="bg2">
                    <a:lumMod val="75000"/>
                  </a:schemeClr>
                </a:solidFill>
              </a:rPr>
              <a:t>Чистота</a:t>
            </a:r>
            <a:r>
              <a:rPr lang="ru-RU" sz="3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отсутствие в речи элементов, чуждых литературному языку</a:t>
            </a:r>
          </a:p>
          <a:p>
            <a:r>
              <a:rPr lang="ru-RU" sz="3800" b="1" dirty="0">
                <a:solidFill>
                  <a:schemeClr val="bg2">
                    <a:lumMod val="75000"/>
                  </a:schemeClr>
                </a:solidFill>
              </a:rPr>
              <a:t>Выразительность</a:t>
            </a:r>
            <a:r>
              <a:rPr lang="ru-RU" sz="3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особенность речи, захватывающая внимание и создающая атмосферу эмоционального переживания.</a:t>
            </a:r>
          </a:p>
          <a:p>
            <a:r>
              <a:rPr lang="ru-RU" sz="4400" b="1" dirty="0">
                <a:solidFill>
                  <a:schemeClr val="bg2">
                    <a:lumMod val="75000"/>
                  </a:schemeClr>
                </a:solidFill>
              </a:rPr>
              <a:t>Богатство</a:t>
            </a:r>
            <a:r>
              <a:rPr lang="ru-RU" sz="4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умение использовать все языковые единицы с целью оптимального выражения информации.</a:t>
            </a:r>
          </a:p>
          <a:p>
            <a:r>
              <a:rPr lang="ru-RU" sz="4400" b="1" dirty="0">
                <a:solidFill>
                  <a:schemeClr val="bg2">
                    <a:lumMod val="75000"/>
                  </a:schemeClr>
                </a:solidFill>
              </a:rPr>
              <a:t>Уместность</a:t>
            </a:r>
            <a:r>
              <a:rPr lang="ru-RU" sz="4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– употребление в речи единиц, соответствующих ситуации и условиям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576" y="836712"/>
            <a:ext cx="8003232" cy="60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Недостатки в речи педагогов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66632"/>
            <a:ext cx="7315200" cy="45214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Побуквенное произношение слов, когда слова произносятся так, как пишутся («что» вместо «</a:t>
            </a:r>
            <a:r>
              <a:rPr lang="ru-RU" sz="3400" dirty="0" err="1">
                <a:solidFill>
                  <a:schemeClr val="bg2">
                    <a:lumMod val="75000"/>
                  </a:schemeClr>
                </a:solidFill>
              </a:rPr>
              <a:t>што</a:t>
            </a:r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»; «его» вместо «</a:t>
            </a:r>
            <a:r>
              <a:rPr lang="ru-RU" sz="3400" dirty="0" err="1">
                <a:solidFill>
                  <a:schemeClr val="bg2">
                    <a:lumMod val="75000"/>
                  </a:schemeClr>
                </a:solidFill>
              </a:rPr>
              <a:t>ево</a:t>
            </a:r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»)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Неправильное ударение в словах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Монотонная речь, при которой у детей резко снижается интерес к содержанию высказывания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Ускоренный темп речи, что очень затрудняет понимание речи детьми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Многословие, наслоение лишних фраз, деталей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Насыщение речи сложными грамматическими конструкциями и оборотами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Частое неоправданное употребление слов с уменьшительно-ласкательными суффиксами («Танечка, вымой ручки !» «Катенька, убери чашечку со столика !»)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Засоренность речи словами-паразитами (ну, вот, так сказать и т.д.)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Копирование речи малышей, «сюсюканье»</a:t>
            </a:r>
          </a:p>
          <a:p>
            <a:r>
              <a:rPr lang="ru-RU" sz="3400" dirty="0">
                <a:solidFill>
                  <a:schemeClr val="bg2">
                    <a:lumMod val="75000"/>
                  </a:schemeClr>
                </a:solidFill>
              </a:rPr>
              <a:t>Использование в речи слов, не понятных детям, без уточнения их значения </a:t>
            </a:r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 речи надо избегать постоянного употребления присловий: «как бы», «на самом деле», «типа», «значит», «так сказать».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Жил-был этот, как его,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Ну, значит, и того,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Жило это самое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Со своею мамою.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Был ещё один чудак –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Это в общем значит так,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 его любимый зять.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Звали зятя-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Так сказать.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А жену звали ну…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А соседа звали это…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А его родители –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Видишь ли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 видите ли…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А ещё какой э-э-э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Жил на верхнем этаже…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 дружили они все…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Ну и значит, и вообще.</a:t>
            </a:r>
          </a:p>
        </p:txBody>
      </p:sp>
    </p:spTree>
    <p:extLst>
      <p:ext uri="{BB962C8B-B14F-4D97-AF65-F5344CB8AC3E}">
        <p14:creationId xmlns:p14="http://schemas.microsoft.com/office/powerpoint/2010/main" val="3278995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71596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Практикум «Проверь себя»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Образуйте форму повелительного наклонения: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Ехать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поезжай(те);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Бежать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беги(те);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махать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маши(те), махай(те);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Сесть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сядь(те);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Лечь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ляг(те). </a:t>
            </a:r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315200" cy="71596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Определить род существительных и употребить слово в правильной форме: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Окна занавешены (тюль)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тюлем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Лицо скрыто (вуаль)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вуалью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Вымою голову (шампунь)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шампунем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Голова покрыта (шаль)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шалью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71596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Закончите предложения, употребив существительное в правильной форме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Я встала, сняв ребенка с (колени)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колен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 саду много (яблони)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яблонь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Я купила весь садовый инвентарь, кроме (грабли)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граблей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3152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Расставьте ударение и прочитайте слова: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76872"/>
            <a:ext cx="7315200" cy="4191000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Звонит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звонИт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Красивее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красИвее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Баловать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баловАть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Каталог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каталОг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Туфля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тУфля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Арахис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арАхис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Свекла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свЁкла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Обеспечение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обеспЕчение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71596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Исправьте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315200" cy="4191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   Он полный невежа в вопросах искусства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невежда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   Мальчик одел пальто и шапку и пошел гулять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надел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   Врачиха выписала детям лекарство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врач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   Когда я вернулся обратно к своим друзьям, все были очень рады</a:t>
            </a:r>
          </a:p>
        </p:txBody>
      </p:sp>
    </p:spTree>
    <p:extLst>
      <p:ext uri="{BB962C8B-B14F-4D97-AF65-F5344CB8AC3E}">
        <p14:creationId xmlns:p14="http://schemas.microsoft.com/office/powerpoint/2010/main" val="1215017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powerpoint-template(1)</Template>
  <TotalTime>411</TotalTime>
  <Words>635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Microsoft Sans Serif</vt:lpstr>
      <vt:lpstr>powerpoint-template-24</vt:lpstr>
      <vt:lpstr>Язык – к знанию ключ</vt:lpstr>
      <vt:lpstr>Требования к речи педагога ДОУ</vt:lpstr>
      <vt:lpstr>Недостатки в речи педагогов</vt:lpstr>
      <vt:lpstr>Презентация PowerPoint</vt:lpstr>
      <vt:lpstr>Практикум «Проверь себя»</vt:lpstr>
      <vt:lpstr>Определить род существительных и употребить слово в правильной форме:</vt:lpstr>
      <vt:lpstr>Закончите предложения, употребив существительное в правильной форме</vt:lpstr>
      <vt:lpstr>Расставьте ударение и прочитайте слова:</vt:lpstr>
      <vt:lpstr>Исправьте предложение</vt:lpstr>
      <vt:lpstr>Высказывания великих людей о речи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</dc:creator>
  <cp:lastModifiedBy>1</cp:lastModifiedBy>
  <cp:revision>33</cp:revision>
  <dcterms:created xsi:type="dcterms:W3CDTF">2019-11-12T12:57:18Z</dcterms:created>
  <dcterms:modified xsi:type="dcterms:W3CDTF">2019-11-28T05:01:34Z</dcterms:modified>
</cp:coreProperties>
</file>