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hoto-193630635_457318791" TargetMode="External"/><Relationship Id="rId3" Type="http://schemas.openxmlformats.org/officeDocument/2006/relationships/hyperlink" Target="https://vk.com/photo-193630635_457318833" TargetMode="External"/><Relationship Id="rId7" Type="http://schemas.openxmlformats.org/officeDocument/2006/relationships/hyperlink" Target="https://vk.com/photo-193630635_457318792" TargetMode="External"/><Relationship Id="rId2" Type="http://schemas.openxmlformats.org/officeDocument/2006/relationships/hyperlink" Target="https://vk.com/photo-193630635_45731883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photo-193630635_457318809" TargetMode="External"/><Relationship Id="rId5" Type="http://schemas.openxmlformats.org/officeDocument/2006/relationships/hyperlink" Target="https://vk.com/photo-193630635_457318829" TargetMode="External"/><Relationship Id="rId4" Type="http://schemas.openxmlformats.org/officeDocument/2006/relationships/hyperlink" Target="https://vk.com/photo-193630635_45731883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>
                <a:solidFill>
                  <a:srgbClr val="7030A0"/>
                </a:solidFill>
              </a:rPr>
              <a:t>СКЕТЧИНГ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9523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i="0" dirty="0">
                <a:solidFill>
                  <a:srgbClr val="7030A0"/>
                </a:solidFill>
              </a:rPr>
              <a:t>Выполнила: </a:t>
            </a:r>
            <a:endParaRPr lang="ru-RU" sz="3000" b="1" i="0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000" b="1" i="0" dirty="0" smtClean="0">
                <a:solidFill>
                  <a:srgbClr val="7030A0"/>
                </a:solidFill>
              </a:rPr>
              <a:t>воспитатель МБДОУ </a:t>
            </a:r>
            <a:r>
              <a:rPr lang="ru-RU" sz="3000" b="1" i="0" dirty="0">
                <a:solidFill>
                  <a:srgbClr val="7030A0"/>
                </a:solidFill>
              </a:rPr>
              <a:t>№ </a:t>
            </a:r>
            <a:r>
              <a:rPr lang="ru-RU" sz="5000" b="1" i="0" dirty="0">
                <a:solidFill>
                  <a:srgbClr val="7030A0"/>
                </a:solidFill>
              </a:rPr>
              <a:t>2</a:t>
            </a:r>
            <a:r>
              <a:rPr lang="ru-RU" sz="3000" b="1" i="0" dirty="0">
                <a:solidFill>
                  <a:srgbClr val="7030A0"/>
                </a:solidFill>
              </a:rPr>
              <a:t> </a:t>
            </a:r>
            <a:r>
              <a:rPr lang="ru-RU" sz="3000" b="1" i="0" dirty="0" err="1">
                <a:solidFill>
                  <a:srgbClr val="7030A0"/>
                </a:solidFill>
              </a:rPr>
              <a:t>Бабакова</a:t>
            </a:r>
            <a:r>
              <a:rPr lang="ru-RU" sz="3000" b="1" i="0" dirty="0">
                <a:solidFill>
                  <a:srgbClr val="7030A0"/>
                </a:solidFill>
              </a:rPr>
              <a:t> Е.А.</a:t>
            </a:r>
            <a:endParaRPr lang="ru-RU" sz="3000" b="1" i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раб стол\САДИК\СДЕЛАТЬ В 2022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3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раб стол\САДИК\СДЕЛАТЬ В 2022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8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56784" cy="9361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Здесь представлены мои первые работы  </a:t>
            </a:r>
            <a:r>
              <a:rPr lang="en-US" sz="2000" b="1" dirty="0" smtClean="0">
                <a:solidFill>
                  <a:srgbClr val="7030A0"/>
                </a:solidFill>
              </a:rPr>
              <a:t>Food-</a:t>
            </a:r>
            <a:r>
              <a:rPr lang="ru-RU" sz="2000" b="1" dirty="0">
                <a:solidFill>
                  <a:srgbClr val="7030A0"/>
                </a:solidFill>
              </a:rPr>
              <a:t>скетч</a:t>
            </a:r>
            <a:r>
              <a:rPr lang="ru-RU" sz="2000" b="1" dirty="0"/>
              <a:t> </a:t>
            </a:r>
            <a:r>
              <a:rPr lang="ru-RU" sz="2000" b="1" dirty="0">
                <a:solidFill>
                  <a:srgbClr val="7030A0"/>
                </a:solidFill>
              </a:rPr>
              <a:t>—</a:t>
            </a:r>
            <a:r>
              <a:rPr lang="ru-RU" sz="2000" b="1" dirty="0"/>
              <a:t> </a:t>
            </a:r>
            <a:r>
              <a:rPr lang="ru-RU" sz="2000" b="1" dirty="0">
                <a:solidFill>
                  <a:srgbClr val="7030A0"/>
                </a:solidFill>
              </a:rPr>
              <a:t>это рисунок еды.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C:\Users\semch\Desktop\гамма\скетчинг\20200930_19415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3134" r="18213" b="6552"/>
          <a:stretch/>
        </p:blipFill>
        <p:spPr bwMode="auto">
          <a:xfrm>
            <a:off x="1475656" y="2438400"/>
            <a:ext cx="5976663" cy="3222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932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196752"/>
            <a:ext cx="6248400" cy="1656184"/>
          </a:xfrm>
        </p:spPr>
        <p:txBody>
          <a:bodyPr>
            <a:normAutofit lnSpcReduction="10000"/>
          </a:bodyPr>
          <a:lstStyle/>
          <a:p>
            <a:r>
              <a:rPr lang="ru-RU" sz="7000" b="1" i="0" dirty="0">
                <a:solidFill>
                  <a:srgbClr val="7030A0"/>
                </a:solidFill>
              </a:rPr>
              <a:t>С</a:t>
            </a:r>
            <a:r>
              <a:rPr lang="ru-RU" sz="7000" b="1" i="0" dirty="0" smtClean="0">
                <a:solidFill>
                  <a:srgbClr val="7030A0"/>
                </a:solidFill>
              </a:rPr>
              <a:t>уши-сет</a:t>
            </a:r>
            <a:endParaRPr lang="ru-RU" sz="7000" b="1" i="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semch\Desktop\гамма\скетчинг\20200930_2136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3419" r="11699"/>
          <a:stretch/>
        </p:blipFill>
        <p:spPr bwMode="auto">
          <a:xfrm>
            <a:off x="1475656" y="2420888"/>
            <a:ext cx="6264695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3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548680"/>
            <a:ext cx="6248400" cy="1566862"/>
          </a:xfrm>
        </p:spPr>
        <p:txBody>
          <a:bodyPr/>
          <a:lstStyle/>
          <a:p>
            <a:r>
              <a:rPr lang="ru-RU" sz="3000" b="1" i="0" dirty="0" err="1">
                <a:solidFill>
                  <a:srgbClr val="7030A0"/>
                </a:solidFill>
              </a:rPr>
              <a:t>Ш</a:t>
            </a:r>
            <a:r>
              <a:rPr lang="ru-RU" sz="3000" b="1" i="0" dirty="0" err="1" smtClean="0">
                <a:solidFill>
                  <a:srgbClr val="7030A0"/>
                </a:solidFill>
              </a:rPr>
              <a:t>акшура</a:t>
            </a:r>
            <a:endParaRPr lang="ru-RU" sz="3000" b="1" i="0" dirty="0">
              <a:solidFill>
                <a:srgbClr val="7030A0"/>
              </a:solidFill>
            </a:endParaRPr>
          </a:p>
          <a:p>
            <a:endParaRPr lang="ru-RU" b="1" i="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semch\Desktop\гамма\скетчинг\20200930_2305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1710" r="8173"/>
          <a:stretch/>
        </p:blipFill>
        <p:spPr bwMode="auto">
          <a:xfrm>
            <a:off x="1259632" y="1785937"/>
            <a:ext cx="6480719" cy="373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809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412776"/>
            <a:ext cx="6248400" cy="4851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олочный коктейль                          Фаст </a:t>
            </a:r>
            <a:r>
              <a:rPr lang="ru-RU" b="1" dirty="0" err="1">
                <a:solidFill>
                  <a:srgbClr val="7030A0"/>
                </a:solidFill>
              </a:rPr>
              <a:t>фуд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semch\Desktop\гамма\скетчинг\20201001_0018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t="5627" r="2551"/>
          <a:stretch/>
        </p:blipFill>
        <p:spPr bwMode="auto">
          <a:xfrm rot="5400000">
            <a:off x="853700" y="2273656"/>
            <a:ext cx="4439947" cy="3150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semch\Desktop\гамма\скетчинг\20201001_0156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4438" r="10071" b="3918"/>
          <a:stretch/>
        </p:blipFill>
        <p:spPr bwMode="auto">
          <a:xfrm rot="5400000">
            <a:off x="4094907" y="2321918"/>
            <a:ext cx="4439947" cy="305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268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48516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</a:rPr>
              <a:t>Морской </a:t>
            </a:r>
            <a:r>
              <a:rPr lang="ru-RU" sz="3000" b="1" dirty="0">
                <a:solidFill>
                  <a:srgbClr val="7030A0"/>
                </a:solidFill>
              </a:rPr>
              <a:t>коктейль</a:t>
            </a:r>
            <a:endParaRPr lang="ru-RU" sz="3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semch\Desktop\гамма\скетчинг\20201001_0309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r="10096" b="4558"/>
          <a:stretch/>
        </p:blipFill>
        <p:spPr bwMode="auto">
          <a:xfrm>
            <a:off x="1547664" y="1988840"/>
            <a:ext cx="6192688" cy="3694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18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03680"/>
            <a:ext cx="6508576" cy="91720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</a:rPr>
              <a:t>Мое </a:t>
            </a:r>
            <a:r>
              <a:rPr lang="ru-RU" sz="3000" b="1" dirty="0">
                <a:solidFill>
                  <a:srgbClr val="7030A0"/>
                </a:solidFill>
              </a:rPr>
              <a:t>любимое блюдо «Блинчики»</a:t>
            </a:r>
          </a:p>
          <a:p>
            <a:endParaRPr lang="ru-RU" sz="3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semch\Desktop\гамма\скетчинг\20201001_0354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9402" r="17789" b="8547"/>
          <a:stretch/>
        </p:blipFill>
        <p:spPr bwMode="auto">
          <a:xfrm>
            <a:off x="1547664" y="1700808"/>
            <a:ext cx="6120679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099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Выполнила </a:t>
            </a:r>
            <a:r>
              <a:rPr lang="ru-RU" dirty="0" err="1">
                <a:solidFill>
                  <a:srgbClr val="7030A0"/>
                </a:solidFill>
              </a:rPr>
              <a:t>Бабакова</a:t>
            </a:r>
            <a:r>
              <a:rPr lang="ru-RU" dirty="0">
                <a:solidFill>
                  <a:srgbClr val="7030A0"/>
                </a:solidFill>
              </a:rPr>
              <a:t> Екатерина Александровна </a:t>
            </a:r>
          </a:p>
          <a:p>
            <a:pPr algn="ctr"/>
            <a:r>
              <a:rPr lang="ru-RU" u="sng" dirty="0">
                <a:solidFill>
                  <a:srgbClr val="7030A0"/>
                </a:solidFill>
                <a:hlinkClick r:id="rId2"/>
              </a:rPr>
              <a:t>https://vk.com/photo-193630635_457318834</a:t>
            </a:r>
            <a:r>
              <a:rPr lang="ru-RU" dirty="0">
                <a:solidFill>
                  <a:srgbClr val="7030A0"/>
                </a:solidFill>
              </a:rPr>
              <a:t> мое любимое блюдо «Блинчики»</a:t>
            </a:r>
          </a:p>
          <a:p>
            <a:pPr algn="ctr"/>
            <a:r>
              <a:rPr lang="ru-RU" u="sng" dirty="0">
                <a:solidFill>
                  <a:srgbClr val="7030A0"/>
                </a:solidFill>
                <a:hlinkClick r:id="rId3"/>
              </a:rPr>
              <a:t>https://vk.com/photo-193630635_457318833</a:t>
            </a:r>
            <a:r>
              <a:rPr lang="ru-RU" dirty="0">
                <a:solidFill>
                  <a:srgbClr val="7030A0"/>
                </a:solidFill>
              </a:rPr>
              <a:t> суши-сет</a:t>
            </a:r>
          </a:p>
          <a:p>
            <a:pPr algn="ctr"/>
            <a:r>
              <a:rPr lang="ru-RU" u="sng" dirty="0">
                <a:solidFill>
                  <a:srgbClr val="7030A0"/>
                </a:solidFill>
                <a:hlinkClick r:id="rId4"/>
              </a:rPr>
              <a:t>https://vk.com/photo-193630635_457318831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фуд</a:t>
            </a:r>
            <a:r>
              <a:rPr lang="ru-RU" dirty="0">
                <a:solidFill>
                  <a:srgbClr val="7030A0"/>
                </a:solidFill>
              </a:rPr>
              <a:t> -арт морской коктейль</a:t>
            </a:r>
          </a:p>
          <a:p>
            <a:pPr algn="ctr"/>
            <a:r>
              <a:rPr lang="ru-RU" u="sng" dirty="0">
                <a:solidFill>
                  <a:srgbClr val="7030A0"/>
                </a:solidFill>
                <a:hlinkClick r:id="rId5"/>
              </a:rPr>
              <a:t>https://vk.com/photo-193630635_457318829</a:t>
            </a:r>
            <a:r>
              <a:rPr lang="ru-RU" dirty="0">
                <a:solidFill>
                  <a:srgbClr val="7030A0"/>
                </a:solidFill>
              </a:rPr>
              <a:t> фаст </a:t>
            </a:r>
            <a:r>
              <a:rPr lang="ru-RU" dirty="0" err="1">
                <a:solidFill>
                  <a:srgbClr val="7030A0"/>
                </a:solidFill>
              </a:rPr>
              <a:t>фуд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u="sng" dirty="0">
                <a:solidFill>
                  <a:srgbClr val="7030A0"/>
                </a:solidFill>
                <a:hlinkClick r:id="rId6"/>
              </a:rPr>
              <a:t>https://vk.com/photo-193630635_457318809</a:t>
            </a:r>
            <a:r>
              <a:rPr lang="ru-RU" dirty="0">
                <a:solidFill>
                  <a:srgbClr val="7030A0"/>
                </a:solidFill>
              </a:rPr>
              <a:t> молочный коктейль</a:t>
            </a:r>
          </a:p>
          <a:p>
            <a:pPr algn="ctr"/>
            <a:r>
              <a:rPr lang="ru-RU" u="sng" dirty="0">
                <a:solidFill>
                  <a:srgbClr val="7030A0"/>
                </a:solidFill>
                <a:hlinkClick r:id="rId7"/>
              </a:rPr>
              <a:t>https://vk.com/photo-193630635_457318792</a:t>
            </a:r>
            <a:r>
              <a:rPr lang="ru-RU" dirty="0">
                <a:solidFill>
                  <a:srgbClr val="7030A0"/>
                </a:solidFill>
              </a:rPr>
              <a:t> пончик</a:t>
            </a:r>
          </a:p>
          <a:p>
            <a:pPr algn="ctr"/>
            <a:r>
              <a:rPr lang="ru-RU" u="sng" dirty="0">
                <a:solidFill>
                  <a:srgbClr val="7030A0"/>
                </a:solidFill>
                <a:hlinkClick r:id="rId8"/>
              </a:rPr>
              <a:t>https://vk.com/photo-193630635_457318791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шакшура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3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Конец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6912768" cy="15121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2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6912768" cy="4361657"/>
          </a:xfrm>
        </p:spPr>
        <p:txBody>
          <a:bodyPr>
            <a:noAutofit/>
          </a:bodyPr>
          <a:lstStyle/>
          <a:p>
            <a:r>
              <a:rPr lang="ru-RU" sz="1500" dirty="0" smtClean="0">
                <a:solidFill>
                  <a:srgbClr val="7030A0"/>
                </a:solidFill>
              </a:rPr>
              <a:t>Многие из нас стремятся научиться рисовать, чтобы уметь воплотить свои идеи и задумки на бумаге, творчески себя реализовать. А еще, мы очень </a:t>
            </a:r>
            <a:r>
              <a:rPr lang="ru-RU" sz="1500" dirty="0">
                <a:solidFill>
                  <a:srgbClr val="7030A0"/>
                </a:solidFill>
              </a:rPr>
              <a:t>часто видим красоту вокруг, например, яркий закат, или интересное здание, или даже красивое пирожное, и так хочется остановить этот момент! Конечно, в этом нам помогает и фотография, но не всегда получается так, как хотелось было. Да и в фотографии нельзя добавить своих деталей, не прибегая к специальным программам.</a:t>
            </a:r>
            <a:br>
              <a:rPr lang="ru-RU" sz="1500" dirty="0">
                <a:solidFill>
                  <a:srgbClr val="7030A0"/>
                </a:solidFill>
              </a:rPr>
            </a:br>
            <a:r>
              <a:rPr lang="ru-RU" sz="1500" dirty="0">
                <a:solidFill>
                  <a:srgbClr val="7030A0"/>
                </a:solidFill>
              </a:rPr>
              <a:t>Но, можно обойти эту проблему с другой стороны, и нарисовать того увиденное и впечатлившее вас! Тут вам представится максимальная свобода самовыражения! А </a:t>
            </a:r>
            <a:r>
              <a:rPr lang="ru-RU" sz="1500" dirty="0" err="1">
                <a:solidFill>
                  <a:srgbClr val="7030A0"/>
                </a:solidFill>
              </a:rPr>
              <a:t>скетчинг</a:t>
            </a:r>
            <a:r>
              <a:rPr lang="ru-RU" sz="1500" dirty="0">
                <a:solidFill>
                  <a:srgbClr val="7030A0"/>
                </a:solidFill>
              </a:rPr>
              <a:t>, как одна из форм такого самовыражения, поможет вам быстрее освоиться в рисовании и начать создавать. Давайте поближе познакомимся с этим видом </a:t>
            </a:r>
            <a:r>
              <a:rPr lang="ru-RU" sz="1500" dirty="0" smtClean="0">
                <a:solidFill>
                  <a:srgbClr val="7030A0"/>
                </a:solidFill>
              </a:rPr>
              <a:t>творчества.  Видов </a:t>
            </a:r>
            <a:r>
              <a:rPr lang="ru-RU" sz="1500" dirty="0" err="1" smtClean="0">
                <a:solidFill>
                  <a:srgbClr val="7030A0"/>
                </a:solidFill>
              </a:rPr>
              <a:t>скетчинга</a:t>
            </a:r>
            <a:r>
              <a:rPr lang="ru-RU" sz="1500" dirty="0" smtClean="0">
                <a:solidFill>
                  <a:srgbClr val="7030A0"/>
                </a:solidFill>
              </a:rPr>
              <a:t> много. Вот некоторые из них: </a:t>
            </a:r>
            <a:r>
              <a:rPr lang="ru-RU" sz="1500" dirty="0">
                <a:solidFill>
                  <a:srgbClr val="7030A0"/>
                </a:solidFill>
              </a:rPr>
              <a:t/>
            </a:r>
            <a:br>
              <a:rPr lang="ru-RU" sz="1500" dirty="0">
                <a:solidFill>
                  <a:srgbClr val="7030A0"/>
                </a:solidFill>
              </a:rPr>
            </a:br>
            <a:endParaRPr lang="ru-RU" sz="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2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 стол\САДИК\СДЕЛАТЬ В 2022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7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раб стол\САДИК\СДЕЛАТЬ В 2022\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4"/>
          <a:stretch/>
        </p:blipFill>
        <p:spPr bwMode="auto">
          <a:xfrm>
            <a:off x="1043608" y="1124744"/>
            <a:ext cx="6984776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05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69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раб стол\САДИК\СДЕЛАТЬ В 2022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раб стол\САДИК\СДЕЛАТЬ В 2022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3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раб стол\САДИК\СДЕЛАТЬ В 2022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8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раб стол\САДИК\СДЕЛАТЬ В 2022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61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</TotalTime>
  <Words>166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Кутюр</vt:lpstr>
      <vt:lpstr>СКЕТЧИНГ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Здесь представлены мои первые работы  Food-скетч — это рисунок еды.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Бабаков</dc:creator>
  <cp:lastModifiedBy>semchik2005@yandex.ru</cp:lastModifiedBy>
  <cp:revision>5</cp:revision>
  <dcterms:created xsi:type="dcterms:W3CDTF">2022-08-19T09:54:54Z</dcterms:created>
  <dcterms:modified xsi:type="dcterms:W3CDTF">2022-08-19T10:49:47Z</dcterms:modified>
</cp:coreProperties>
</file>