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4" r:id="rId6"/>
    <p:sldId id="272" r:id="rId7"/>
    <p:sldId id="271" r:id="rId8"/>
    <p:sldId id="282" r:id="rId9"/>
    <p:sldId id="270" r:id="rId10"/>
    <p:sldId id="269" r:id="rId11"/>
    <p:sldId id="273" r:id="rId12"/>
    <p:sldId id="274" r:id="rId13"/>
    <p:sldId id="278" r:id="rId14"/>
    <p:sldId id="277" r:id="rId15"/>
    <p:sldId id="279" r:id="rId16"/>
    <p:sldId id="281" r:id="rId17"/>
    <p:sldId id="280" r:id="rId18"/>
  </p:sldIdLst>
  <p:sldSz cx="9144000" cy="6858000" type="screen4x3"/>
  <p:notesSz cx="6858000" cy="9144000"/>
  <p:embeddedFontLst>
    <p:embeddedFont>
      <p:font typeface="Matilda" panose="020B0604020202020204" charset="0"/>
      <p:regular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7A0000"/>
    <a:srgbClr val="00642D"/>
    <a:srgbClr val="007A37"/>
    <a:srgbClr val="006C31"/>
    <a:srgbClr val="003760"/>
    <a:srgbClr val="00589A"/>
    <a:srgbClr val="008EC0"/>
    <a:srgbClr val="993300"/>
    <a:srgbClr val="793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2" d="100"/>
          <a:sy n="82" d="100"/>
        </p:scale>
        <p:origin x="-1026" y="240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7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1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1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5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7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0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8E58C-E7A6-41B0-9596-47478E2A3A1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F1E4-8445-454E-87F7-4EF11F4AB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4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980728"/>
            <a:ext cx="662473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normalizeH="0" baseline="0" noProof="0" dirty="0" smtClean="0">
                <a:ln w="11430"/>
                <a:gradFill>
                  <a:gsLst>
                    <a:gs pos="23000">
                      <a:srgbClr val="7A0000"/>
                    </a:gs>
                    <a:gs pos="50000">
                      <a:schemeClr val="accent6">
                        <a:lumMod val="75000"/>
                      </a:schemeClr>
                    </a:gs>
                    <a:gs pos="78000">
                      <a:srgbClr val="8600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Восемнадцатое марта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11430"/>
                <a:gradFill>
                  <a:gsLst>
                    <a:gs pos="23000">
                      <a:srgbClr val="7A0000"/>
                    </a:gs>
                    <a:gs pos="50000">
                      <a:schemeClr val="accent6">
                        <a:lumMod val="75000"/>
                      </a:schemeClr>
                    </a:gs>
                    <a:gs pos="78000">
                      <a:srgbClr val="8600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  <a:ea typeface="+mj-ea"/>
                <a:cs typeface="+mj-cs"/>
              </a:rPr>
              <a:t>Классная работа</a:t>
            </a:r>
            <a:endParaRPr kumimoji="0" lang="ru-RU" sz="4000" b="1" i="0" u="none" strike="noStrike" kern="1200" normalizeH="0" baseline="0" noProof="0" dirty="0">
              <a:ln w="11430"/>
              <a:gradFill>
                <a:gsLst>
                  <a:gs pos="23000">
                    <a:srgbClr val="7A0000"/>
                  </a:gs>
                  <a:gs pos="50000">
                    <a:schemeClr val="accent6">
                      <a:lumMod val="75000"/>
                    </a:schemeClr>
                  </a:gs>
                  <a:gs pos="78000">
                    <a:srgbClr val="86000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3672408" cy="1584176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i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Малышева Татьяна Александровна</a:t>
            </a:r>
            <a:endParaRPr lang="ru-RU" sz="2000" b="1" i="1" dirty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Богданихская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СШ»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51344"/>
            <a:ext cx="6192688" cy="194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Поработаем по стихотворением!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dirty="0" smtClean="0"/>
              <a:t>Определите основную мысль текста.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dirty="0" smtClean="0"/>
              <a:t>Какой фонетический прием использован в стихотворении для усиления выразительности текста?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2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Физкультминутка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«Пишущая машинка»</a:t>
            </a:r>
          </a:p>
          <a:p>
            <a:pPr marL="0" indent="0" algn="just">
              <a:buNone/>
            </a:pPr>
            <a:r>
              <a:rPr lang="ru-RU" dirty="0" smtClean="0"/>
              <a:t>Между учениками класса распределяются буквы алфавита (возможно по нескольку букв). Теперь каждый из учеников превращается в клавишу печатной машинки (клавиатуры). Клавиатура у нас с вами будет говорящая. Я вам задаю слово для печати. Вам необходимо вставать по очереди и произносить название своей буквы. Если не встали вовремя, забыли, вскочили с кем-то другим – печатная машина сломалась, начинаем печатать заново. </a:t>
            </a:r>
          </a:p>
        </p:txBody>
      </p:sp>
    </p:spTree>
    <p:extLst>
      <p:ext uri="{BB962C8B-B14F-4D97-AF65-F5344CB8AC3E}">
        <p14:creationId xmlns:p14="http://schemas.microsoft.com/office/powerpoint/2010/main" val="40450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Творческий диктант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Замени существительное с предлогом прилагательным с приставкой на з и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Распределите получившиеся слова в два столбика. 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dirty="0" smtClean="0"/>
              <a:t>Ребенок без забот, небо без звезд, жидкость без цвета, дорога без конца, плач без звука, движение без шума, шоколад без вкуса, вход без платы,</a:t>
            </a:r>
            <a:r>
              <a:rPr lang="ru-RU" dirty="0"/>
              <a:t> </a:t>
            </a:r>
            <a:r>
              <a:rPr lang="ru-RU" dirty="0" smtClean="0"/>
              <a:t>ребенок без помощи, облако без формы. </a:t>
            </a:r>
          </a:p>
        </p:txBody>
      </p:sp>
    </p:spTree>
    <p:extLst>
      <p:ext uri="{BB962C8B-B14F-4D97-AF65-F5344CB8AC3E}">
        <p14:creationId xmlns:p14="http://schemas.microsoft.com/office/powerpoint/2010/main" val="40450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Проверяем!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93828"/>
              </p:ext>
            </p:extLst>
          </p:nvPr>
        </p:nvGraphicFramePr>
        <p:xfrm>
          <a:off x="971550" y="1196975"/>
          <a:ext cx="777716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582"/>
                <a:gridCol w="38885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Беззаботный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Бесцветная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Беззвездное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Бесконечная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Беззвучный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Бесшумное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безвкусный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бесплатный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Беспомощный</a:t>
                      </a:r>
                    </a:p>
                    <a:p>
                      <a:pPr algn="ctr"/>
                      <a:r>
                        <a:rPr lang="ru-RU" dirty="0" smtClean="0"/>
                        <a:t>бесформенный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4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Задание №4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Перед вами три разных упражнения, выберите для себя одно из посильных и интересных и выполните его.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Вставьте в слова пропущенные буквы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Упражнение 107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Упражнение 108. </a:t>
            </a:r>
          </a:p>
        </p:txBody>
      </p:sp>
    </p:spTree>
    <p:extLst>
      <p:ext uri="{BB962C8B-B14F-4D97-AF65-F5344CB8AC3E}">
        <p14:creationId xmlns:p14="http://schemas.microsoft.com/office/powerpoint/2010/main" val="30554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«Продолжи фразу…»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Заполните карточку. 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Мне было интересно….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Какое задание было для вас сложным?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Мне было трудно…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Какое задание понравилось вам больше всего?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Завтра я хочу на уроке….</a:t>
            </a:r>
          </a:p>
        </p:txBody>
      </p:sp>
    </p:spTree>
    <p:extLst>
      <p:ext uri="{BB962C8B-B14F-4D97-AF65-F5344CB8AC3E}">
        <p14:creationId xmlns:p14="http://schemas.microsoft.com/office/powerpoint/2010/main" val="35359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Домашнее задание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Выучить теорию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Выполнить письменно упр. 103 – «3»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Выполнить упр. 103 и составить словарный диктант по теме – «5» </a:t>
            </a:r>
          </a:p>
        </p:txBody>
      </p:sp>
    </p:spTree>
    <p:extLst>
      <p:ext uri="{BB962C8B-B14F-4D97-AF65-F5344CB8AC3E}">
        <p14:creationId xmlns:p14="http://schemas.microsoft.com/office/powerpoint/2010/main" val="29570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Оценим работу на уроке»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Красный цвет </a:t>
            </a:r>
            <a:r>
              <a:rPr lang="ru-RU" dirty="0" smtClean="0"/>
              <a:t>– оценка «5»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Синий цвет </a:t>
            </a:r>
            <a:r>
              <a:rPr lang="ru-RU" dirty="0" smtClean="0"/>
              <a:t>– оценка «4»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Желтый цвет </a:t>
            </a:r>
            <a:r>
              <a:rPr lang="ru-RU" dirty="0" smtClean="0"/>
              <a:t>– оценка  «3»</a:t>
            </a:r>
          </a:p>
          <a:p>
            <a:pPr marL="0" indent="0">
              <a:buNone/>
            </a:pPr>
            <a:r>
              <a:rPr lang="ru-RU" dirty="0" smtClean="0"/>
              <a:t>Черный цвет – </a:t>
            </a:r>
            <a:r>
              <a:rPr lang="ru-RU" smtClean="0"/>
              <a:t>оценка «2»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70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Эпиграф к уроку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«Обращаться с языком кое-как  - значит и мыслить кое-как: неточно, приблизительно, неверно».</a:t>
            </a:r>
          </a:p>
          <a:p>
            <a:pPr marL="0" indent="0" algn="r">
              <a:buNone/>
            </a:pPr>
            <a:r>
              <a:rPr lang="ru-RU" dirty="0" smtClean="0"/>
              <a:t>А.Н. Толстой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8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«Мозговой штурм»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96752"/>
            <a:ext cx="7776864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Игра со словами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Выбираем карточку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На карточке написано два слова, на каждую букву этого слова необходимо подобрать слово и составить осмысленное предложение.</a:t>
            </a:r>
          </a:p>
          <a:p>
            <a:pPr marL="0" indent="0">
              <a:buNone/>
            </a:pPr>
            <a:r>
              <a:rPr lang="ru-RU" sz="2400" dirty="0" smtClean="0"/>
              <a:t>Например: слово ДИВАН</a:t>
            </a:r>
          </a:p>
          <a:p>
            <a:pPr marL="0" indent="0">
              <a:buNone/>
            </a:pPr>
            <a:r>
              <a:rPr lang="ru-RU" sz="2400" dirty="0" smtClean="0"/>
              <a:t>Д-дивный</a:t>
            </a:r>
          </a:p>
          <a:p>
            <a:pPr marL="0" indent="0">
              <a:buNone/>
            </a:pPr>
            <a:r>
              <a:rPr lang="ru-RU" sz="2400" dirty="0" smtClean="0"/>
              <a:t>И-июльский</a:t>
            </a:r>
          </a:p>
          <a:p>
            <a:pPr marL="0" indent="0">
              <a:buNone/>
            </a:pPr>
            <a:r>
              <a:rPr lang="ru-RU" sz="2400" dirty="0" smtClean="0"/>
              <a:t>В-вечер</a:t>
            </a:r>
          </a:p>
          <a:p>
            <a:pPr marL="0" indent="0">
              <a:buNone/>
            </a:pPr>
            <a:r>
              <a:rPr lang="ru-RU" sz="2400" dirty="0" smtClean="0"/>
              <a:t>А-Антону</a:t>
            </a:r>
          </a:p>
          <a:p>
            <a:pPr marL="0" indent="0">
              <a:buNone/>
            </a:pPr>
            <a:r>
              <a:rPr lang="ru-RU" sz="2400" dirty="0" smtClean="0"/>
              <a:t>Н – не нравился.</a:t>
            </a:r>
          </a:p>
          <a:p>
            <a:pPr marL="0" indent="0">
              <a:buNone/>
            </a:pPr>
            <a:r>
              <a:rPr lang="ru-RU" sz="2400" dirty="0" smtClean="0"/>
              <a:t>Получилось осмысленное предложение: Дивный июльский вечер Антону не нравился.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2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404664"/>
            <a:ext cx="7776864" cy="61206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№1.</a:t>
            </a:r>
          </a:p>
          <a:p>
            <a:pPr marL="0" indent="0">
              <a:buNone/>
            </a:pPr>
            <a:r>
              <a:rPr lang="ru-RU" dirty="0" smtClean="0"/>
              <a:t>В каком ряду, во всех словах пропущена одна и та же буква?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бе</a:t>
            </a:r>
            <a:r>
              <a:rPr lang="ru-RU" dirty="0" smtClean="0"/>
              <a:t>…предельная даль, </a:t>
            </a:r>
            <a:r>
              <a:rPr lang="ru-RU" dirty="0" err="1" smtClean="0"/>
              <a:t>бе</a:t>
            </a:r>
            <a:r>
              <a:rPr lang="ru-RU" dirty="0" smtClean="0"/>
              <a:t>…работный человек, бес…</a:t>
            </a:r>
            <a:r>
              <a:rPr lang="ru-RU" dirty="0" err="1" smtClean="0"/>
              <a:t>рочный</a:t>
            </a:r>
            <a:r>
              <a:rPr lang="ru-RU" dirty="0" smtClean="0"/>
              <a:t> отпуск.</a:t>
            </a:r>
          </a:p>
          <a:p>
            <a:pPr marL="514350" indent="-514350">
              <a:buAutoNum type="arabicPeriod"/>
            </a:pPr>
            <a:r>
              <a:rPr lang="ru-RU" dirty="0" smtClean="0"/>
              <a:t>Н…рисовать, з…ходил, н…</a:t>
            </a:r>
            <a:r>
              <a:rPr lang="ru-RU" dirty="0" err="1" smtClean="0"/>
              <a:t>дстройка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Пр</a:t>
            </a:r>
            <a:r>
              <a:rPr lang="ru-RU" dirty="0" smtClean="0"/>
              <a:t>…мудрый, </a:t>
            </a:r>
            <a:r>
              <a:rPr lang="ru-RU" dirty="0" err="1" smtClean="0"/>
              <a:t>пр</a:t>
            </a:r>
            <a:r>
              <a:rPr lang="ru-RU" dirty="0" smtClean="0"/>
              <a:t>…града, </a:t>
            </a:r>
            <a:r>
              <a:rPr lang="ru-RU" dirty="0" err="1" smtClean="0"/>
              <a:t>пр</a:t>
            </a:r>
            <a:r>
              <a:rPr lang="ru-RU" dirty="0" smtClean="0"/>
              <a:t>…школьный.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1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2008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ilda" pitchFamily="2" charset="0"/>
              </a:rPr>
              <a:t>Тема урока:</a:t>
            </a:r>
            <a:endParaRPr lang="ru-RU" sz="6000" dirty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5400" dirty="0" smtClean="0"/>
              <a:t>«Правописание гласных и согласных в приставках»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062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895" y="404665"/>
            <a:ext cx="78488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Задание №2</a:t>
            </a:r>
          </a:p>
          <a:p>
            <a:pPr algn="ctr"/>
            <a:r>
              <a:rPr lang="ru-RU" sz="2400" i="1" dirty="0" smtClean="0"/>
              <a:t>На какие три группы можно разделить данные слова?</a:t>
            </a:r>
          </a:p>
          <a:p>
            <a:pPr algn="ctr"/>
            <a:r>
              <a:rPr lang="ru-RU" sz="2400" i="1" dirty="0" smtClean="0"/>
              <a:t>Познакомьтесь с раздаточным материалом и распределите слова в таблицу.</a:t>
            </a:r>
          </a:p>
          <a:p>
            <a:pPr algn="ctr"/>
            <a:endParaRPr lang="ru-RU" sz="2400" i="1" dirty="0" smtClean="0"/>
          </a:p>
          <a:p>
            <a:pPr algn="ctr"/>
            <a:endParaRPr lang="ru-RU" sz="2400" i="1" dirty="0"/>
          </a:p>
          <a:p>
            <a:pPr algn="ctr"/>
            <a:endParaRPr lang="ru-RU" sz="2400" i="1" dirty="0" smtClean="0"/>
          </a:p>
          <a:p>
            <a:r>
              <a:rPr lang="ru-RU" sz="2400" i="1" dirty="0" smtClean="0"/>
              <a:t>Сжатый, сшить, беззвучно, приозерный, бесстрашный,  выход, придумать, приехать, бессменный, отобрать, находить, бессмысленный, примкнуть, преуспевать, уехать, безлошадный, безлюдный, прервать.     </a:t>
            </a:r>
            <a:endParaRPr lang="ru-RU" sz="24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39773"/>
              </p:ext>
            </p:extLst>
          </p:nvPr>
        </p:nvGraphicFramePr>
        <p:xfrm>
          <a:off x="1691680" y="211131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5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576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     Проверим!</a:t>
            </a:r>
            <a:endParaRPr lang="ru-RU" sz="32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603054"/>
              </p:ext>
            </p:extLst>
          </p:nvPr>
        </p:nvGraphicFramePr>
        <p:xfrm>
          <a:off x="1115616" y="1298378"/>
          <a:ext cx="7392144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911872"/>
                <a:gridCol w="2464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Неизменяемые приставки (пишутся всегда одинаково)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Приставки на –з, -с (написание зависит  от глухости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 звонкости последующего согласного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Приставки –пре, -при (зависят от значения)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Сжатый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Беззвучно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Приозерный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Сшить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Бесстрашный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Придумать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Выход</a:t>
                      </a:r>
                    </a:p>
                    <a:p>
                      <a:r>
                        <a:rPr lang="ru-RU" sz="2000" dirty="0" smtClean="0"/>
                        <a:t>Отобрать</a:t>
                      </a:r>
                    </a:p>
                    <a:p>
                      <a:r>
                        <a:rPr lang="ru-RU" sz="2000" dirty="0" smtClean="0"/>
                        <a:t>Находить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Бессменный</a:t>
                      </a:r>
                    </a:p>
                    <a:p>
                      <a:r>
                        <a:rPr lang="ru-RU" sz="2000" dirty="0" smtClean="0"/>
                        <a:t>Бессмысленный</a:t>
                      </a:r>
                    </a:p>
                    <a:p>
                      <a:r>
                        <a:rPr lang="ru-RU" sz="2000" dirty="0" smtClean="0"/>
                        <a:t>Беспощадный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Приехать</a:t>
                      </a:r>
                    </a:p>
                    <a:p>
                      <a:r>
                        <a:rPr lang="ru-RU" sz="2000" dirty="0" smtClean="0"/>
                        <a:t>Примкнуть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Уехать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Безлошадный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Преуспевать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Безлюдный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Прервать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3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51344"/>
            <a:ext cx="61926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Задание №2</a:t>
            </a:r>
          </a:p>
          <a:p>
            <a:pPr algn="ctr"/>
            <a:r>
              <a:rPr lang="ru-RU" sz="2000" dirty="0" smtClean="0"/>
              <a:t>Добавьте данную таблицу примерами из упражнения 165 по учебнику </a:t>
            </a:r>
            <a:r>
              <a:rPr lang="ru-RU" sz="2000" dirty="0" err="1" smtClean="0"/>
              <a:t>Грекова</a:t>
            </a:r>
            <a:r>
              <a:rPr lang="ru-RU" sz="2000" dirty="0" smtClean="0"/>
              <a:t>. 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r>
              <a:rPr lang="ru-RU" sz="2000" dirty="0" err="1" smtClean="0"/>
              <a:t>Бе</a:t>
            </a:r>
            <a:r>
              <a:rPr lang="ru-RU" sz="2000" dirty="0" smtClean="0"/>
              <a:t>…</a:t>
            </a:r>
            <a:r>
              <a:rPr lang="ru-RU" sz="2000" dirty="0" err="1" smtClean="0"/>
              <a:t>вкусица</a:t>
            </a:r>
            <a:r>
              <a:rPr lang="ru-RU" sz="2000" dirty="0" smtClean="0"/>
              <a:t>                        д…</a:t>
            </a:r>
            <a:r>
              <a:rPr lang="ru-RU" sz="2000" dirty="0" err="1" smtClean="0"/>
              <a:t>верчивый</a:t>
            </a:r>
            <a:endParaRPr lang="ru-RU" sz="2000" dirty="0" smtClean="0"/>
          </a:p>
          <a:p>
            <a:r>
              <a:rPr lang="ru-RU" sz="2000" dirty="0" smtClean="0"/>
              <a:t>…жечь дотла                        </a:t>
            </a:r>
            <a:r>
              <a:rPr lang="ru-RU" sz="2000" dirty="0" err="1" smtClean="0"/>
              <a:t>ра</a:t>
            </a:r>
            <a:r>
              <a:rPr lang="ru-RU" sz="2000" dirty="0" smtClean="0"/>
              <a:t>…чет</a:t>
            </a:r>
          </a:p>
          <a:p>
            <a:r>
              <a:rPr lang="ru-RU" sz="2000" dirty="0" err="1" smtClean="0"/>
              <a:t>Бе</a:t>
            </a:r>
            <a:r>
              <a:rPr lang="ru-RU" sz="2000" dirty="0" smtClean="0"/>
              <a:t>…жалостный                    по…</a:t>
            </a:r>
            <a:r>
              <a:rPr lang="ru-RU" sz="2000" dirty="0" err="1" smtClean="0"/>
              <a:t>писчик</a:t>
            </a:r>
            <a:endParaRPr lang="ru-RU" sz="2000" dirty="0" smtClean="0"/>
          </a:p>
          <a:p>
            <a:r>
              <a:rPr lang="ru-RU" sz="2000" dirty="0" smtClean="0"/>
              <a:t>О…</a:t>
            </a:r>
            <a:r>
              <a:rPr lang="ru-RU" sz="2000" dirty="0" err="1" smtClean="0"/>
              <a:t>текаемый</a:t>
            </a:r>
            <a:r>
              <a:rPr lang="ru-RU" sz="2000" dirty="0" smtClean="0"/>
              <a:t>                        во….</a:t>
            </a:r>
            <a:r>
              <a:rPr lang="ru-RU" sz="2000" dirty="0" err="1" smtClean="0"/>
              <a:t>стание</a:t>
            </a:r>
            <a:endParaRPr lang="ru-RU" sz="2000" dirty="0" smtClean="0"/>
          </a:p>
          <a:p>
            <a:r>
              <a:rPr lang="ru-RU" sz="2000" dirty="0" smtClean="0"/>
              <a:t>Во…зрение                           и….</a:t>
            </a:r>
            <a:r>
              <a:rPr lang="ru-RU" sz="2000" dirty="0" err="1" smtClean="0"/>
              <a:t>подтишка</a:t>
            </a:r>
            <a:endParaRPr lang="ru-RU" sz="2000" dirty="0" smtClean="0"/>
          </a:p>
          <a:p>
            <a:r>
              <a:rPr lang="ru-RU" sz="2000" dirty="0" smtClean="0"/>
              <a:t>О…блеск                                </a:t>
            </a:r>
            <a:r>
              <a:rPr lang="ru-RU" sz="2000" dirty="0" err="1" smtClean="0"/>
              <a:t>пр</a:t>
            </a:r>
            <a:r>
              <a:rPr lang="ru-RU" sz="2000" dirty="0" smtClean="0"/>
              <a:t>…</a:t>
            </a:r>
            <a:r>
              <a:rPr lang="ru-RU" sz="2000" dirty="0" err="1" smtClean="0"/>
              <a:t>свещать</a:t>
            </a:r>
            <a:endParaRPr lang="ru-RU" sz="2000" dirty="0" smtClean="0"/>
          </a:p>
          <a:p>
            <a:r>
              <a:rPr lang="ru-RU" sz="2000" dirty="0" smtClean="0"/>
              <a:t>Ни….падать                            </a:t>
            </a:r>
            <a:r>
              <a:rPr lang="ru-RU" sz="2000" dirty="0" err="1" smtClean="0"/>
              <a:t>ра</a:t>
            </a:r>
            <a:r>
              <a:rPr lang="ru-RU" sz="2000" dirty="0" smtClean="0"/>
              <a:t>….считать</a:t>
            </a:r>
          </a:p>
          <a:p>
            <a:r>
              <a:rPr lang="ru-RU" sz="2000" dirty="0" smtClean="0"/>
              <a:t>По….</a:t>
            </a:r>
            <a:r>
              <a:rPr lang="ru-RU" sz="2000" dirty="0" err="1" smtClean="0"/>
              <a:t>шипник</a:t>
            </a:r>
            <a:r>
              <a:rPr lang="ru-RU" sz="2000" dirty="0" smtClean="0"/>
              <a:t>                           во….торжествовать</a:t>
            </a:r>
          </a:p>
          <a:p>
            <a:r>
              <a:rPr lang="ru-RU" sz="2000" dirty="0" smtClean="0"/>
              <a:t>И…</a:t>
            </a:r>
            <a:r>
              <a:rPr lang="ru-RU" sz="2000" dirty="0" err="1" smtClean="0"/>
              <a:t>жога</a:t>
            </a:r>
            <a:r>
              <a:rPr lang="ru-RU" sz="2000" dirty="0" smtClean="0"/>
              <a:t>                                     д….</a:t>
            </a:r>
            <a:r>
              <a:rPr lang="ru-RU" sz="2000" dirty="0" err="1" smtClean="0"/>
              <a:t>веренный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3015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626469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Задание №3. </a:t>
            </a:r>
            <a:endParaRPr lang="ru-RU" b="1" dirty="0"/>
          </a:p>
          <a:p>
            <a:pPr algn="ctr"/>
            <a:r>
              <a:rPr lang="ru-RU" b="1" dirty="0" smtClean="0"/>
              <a:t>Проверяем!</a:t>
            </a:r>
          </a:p>
          <a:p>
            <a:r>
              <a:rPr lang="ru-RU" sz="2000" b="1" dirty="0" smtClean="0"/>
              <a:t>Рас</a:t>
            </a:r>
            <a:r>
              <a:rPr lang="ru-RU" dirty="0" smtClean="0"/>
              <a:t>стояния</a:t>
            </a:r>
            <a:r>
              <a:rPr lang="ru-RU" dirty="0"/>
              <a:t>: версты, мили…</a:t>
            </a:r>
          </a:p>
          <a:p>
            <a:r>
              <a:rPr lang="ru-RU" dirty="0"/>
              <a:t>Нас </a:t>
            </a:r>
            <a:r>
              <a:rPr lang="ru-RU" sz="2000" b="1" dirty="0"/>
              <a:t>рас</a:t>
            </a:r>
            <a:r>
              <a:rPr lang="ru-RU" dirty="0"/>
              <a:t>ставили, </a:t>
            </a:r>
            <a:r>
              <a:rPr lang="ru-RU" sz="2000" b="1" dirty="0"/>
              <a:t>рас</a:t>
            </a:r>
            <a:r>
              <a:rPr lang="ru-RU" dirty="0"/>
              <a:t>садили, </a:t>
            </a:r>
          </a:p>
          <a:p>
            <a:r>
              <a:rPr lang="ru-RU" dirty="0"/>
              <a:t>Чтобы тихо себя вели, </a:t>
            </a:r>
          </a:p>
          <a:p>
            <a:r>
              <a:rPr lang="ru-RU" dirty="0"/>
              <a:t>По двум разным концам земли.</a:t>
            </a:r>
          </a:p>
          <a:p>
            <a:r>
              <a:rPr lang="ru-RU" sz="2000" b="1" dirty="0"/>
              <a:t>Рас</a:t>
            </a:r>
            <a:r>
              <a:rPr lang="ru-RU" dirty="0"/>
              <a:t>стояния: версты, дали…</a:t>
            </a:r>
          </a:p>
          <a:p>
            <a:r>
              <a:rPr lang="ru-RU" dirty="0"/>
              <a:t>Нас </a:t>
            </a:r>
            <a:r>
              <a:rPr lang="ru-RU" sz="2000" b="1" dirty="0" smtClean="0"/>
              <a:t>рас</a:t>
            </a:r>
            <a:r>
              <a:rPr lang="ru-RU" sz="2000" dirty="0" smtClean="0"/>
              <a:t>клеили</a:t>
            </a:r>
            <a:r>
              <a:rPr lang="ru-RU" dirty="0" smtClean="0"/>
              <a:t>, </a:t>
            </a:r>
            <a:r>
              <a:rPr lang="ru-RU" sz="2000" b="1" dirty="0" smtClean="0"/>
              <a:t>рас</a:t>
            </a:r>
            <a:r>
              <a:rPr lang="ru-RU" dirty="0" smtClean="0"/>
              <a:t>паяли</a:t>
            </a:r>
            <a:r>
              <a:rPr lang="ru-RU" dirty="0"/>
              <a:t>,</a:t>
            </a:r>
          </a:p>
          <a:p>
            <a:r>
              <a:rPr lang="ru-RU" dirty="0"/>
              <a:t>В две руки </a:t>
            </a:r>
            <a:r>
              <a:rPr lang="ru-RU" sz="2000" b="1" dirty="0"/>
              <a:t>раз</a:t>
            </a:r>
            <a:r>
              <a:rPr lang="ru-RU" dirty="0"/>
              <a:t>вели, </a:t>
            </a:r>
            <a:r>
              <a:rPr lang="ru-RU" sz="2000" b="1" dirty="0"/>
              <a:t>рас</a:t>
            </a:r>
            <a:r>
              <a:rPr lang="ru-RU" dirty="0"/>
              <a:t>пяв,</a:t>
            </a:r>
          </a:p>
          <a:p>
            <a:r>
              <a:rPr lang="ru-RU" dirty="0"/>
              <a:t>И не знали, что это сплав</a:t>
            </a:r>
          </a:p>
          <a:p>
            <a:r>
              <a:rPr lang="ru-RU" dirty="0"/>
              <a:t>Вдохновений и сухожилий…</a:t>
            </a:r>
          </a:p>
          <a:p>
            <a:r>
              <a:rPr lang="ru-RU" dirty="0"/>
              <a:t>Нас </a:t>
            </a:r>
            <a:r>
              <a:rPr lang="ru-RU" sz="2000" b="1" dirty="0"/>
              <a:t>рас</a:t>
            </a:r>
            <a:r>
              <a:rPr lang="ru-RU" dirty="0"/>
              <a:t>сорили – </a:t>
            </a:r>
            <a:r>
              <a:rPr lang="ru-RU" sz="2000" b="1" dirty="0"/>
              <a:t>рас</a:t>
            </a:r>
            <a:r>
              <a:rPr lang="ru-RU" dirty="0"/>
              <a:t>сорили,</a:t>
            </a:r>
          </a:p>
          <a:p>
            <a:r>
              <a:rPr lang="ru-RU" b="1" dirty="0"/>
              <a:t>Рас</a:t>
            </a:r>
            <a:r>
              <a:rPr lang="ru-RU" dirty="0"/>
              <a:t>слоили…</a:t>
            </a:r>
          </a:p>
          <a:p>
            <a:r>
              <a:rPr lang="ru-RU" dirty="0"/>
              <a:t>Стена да ров.</a:t>
            </a:r>
          </a:p>
          <a:p>
            <a:r>
              <a:rPr lang="ru-RU" sz="2000" b="1" dirty="0"/>
              <a:t>Ра</a:t>
            </a:r>
            <a:r>
              <a:rPr lang="ru-RU" dirty="0"/>
              <a:t>сселили нас, как орлов,-</a:t>
            </a:r>
          </a:p>
          <a:p>
            <a:r>
              <a:rPr lang="ru-RU" dirty="0"/>
              <a:t>Заговорщиков: версты, дали…</a:t>
            </a:r>
          </a:p>
          <a:p>
            <a:r>
              <a:rPr lang="ru-RU" dirty="0"/>
              <a:t>Нас </a:t>
            </a:r>
            <a:r>
              <a:rPr lang="ru-RU" sz="2000" b="1" dirty="0"/>
              <a:t>рас</a:t>
            </a:r>
            <a:r>
              <a:rPr lang="ru-RU" dirty="0"/>
              <a:t>строили – </a:t>
            </a:r>
            <a:r>
              <a:rPr lang="ru-RU" sz="2000" b="1" dirty="0"/>
              <a:t>рас</a:t>
            </a:r>
            <a:r>
              <a:rPr lang="ru-RU" dirty="0"/>
              <a:t>теряли.</a:t>
            </a:r>
          </a:p>
          <a:p>
            <a:r>
              <a:rPr lang="ru-RU" dirty="0"/>
              <a:t>По трущобам зеленых широт</a:t>
            </a:r>
          </a:p>
          <a:p>
            <a:r>
              <a:rPr lang="ru-RU" sz="2000" b="1" dirty="0"/>
              <a:t>Рас</a:t>
            </a:r>
            <a:r>
              <a:rPr lang="ru-RU" dirty="0"/>
              <a:t>совали нас, как сирот</a:t>
            </a:r>
          </a:p>
          <a:p>
            <a:r>
              <a:rPr lang="ru-RU" dirty="0"/>
              <a:t>Который уж – ну который –март?!</a:t>
            </a:r>
          </a:p>
          <a:p>
            <a:r>
              <a:rPr lang="ru-RU" sz="2000" b="1" dirty="0"/>
              <a:t>Раз</a:t>
            </a:r>
            <a:r>
              <a:rPr lang="ru-RU" dirty="0"/>
              <a:t>били нас на колоду карт. </a:t>
            </a:r>
          </a:p>
        </p:txBody>
      </p:sp>
    </p:spTree>
    <p:extLst>
      <p:ext uri="{BB962C8B-B14F-4D97-AF65-F5344CB8AC3E}">
        <p14:creationId xmlns:p14="http://schemas.microsoft.com/office/powerpoint/2010/main" val="13113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3300"/>
      </a:hlink>
      <a:folHlink>
        <a:srgbClr val="FFC9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712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Wingdings</vt:lpstr>
      <vt:lpstr>Times New Roman</vt:lpstr>
      <vt:lpstr>Matilda</vt:lpstr>
      <vt:lpstr>Тема Office</vt:lpstr>
      <vt:lpstr>Презентация PowerPoint</vt:lpstr>
      <vt:lpstr>Эпиграф к уроку</vt:lpstr>
      <vt:lpstr>«Мозговой штурм»</vt:lpstr>
      <vt:lpstr>Презентация PowerPoint</vt:lpstr>
      <vt:lpstr>Тема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Творческий диктант</vt:lpstr>
      <vt:lpstr>Проверяем!</vt:lpstr>
      <vt:lpstr>Задание №4</vt:lpstr>
      <vt:lpstr>«Продолжи фразу…» Заполните карточку. </vt:lpstr>
      <vt:lpstr>Домашнее задание</vt:lpstr>
      <vt:lpstr>Оценим работу на уроке»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Ранько</dc:creator>
  <cp:lastModifiedBy>User</cp:lastModifiedBy>
  <cp:revision>39</cp:revision>
  <dcterms:created xsi:type="dcterms:W3CDTF">2019-08-10T19:30:32Z</dcterms:created>
  <dcterms:modified xsi:type="dcterms:W3CDTF">2023-05-10T17:54:20Z</dcterms:modified>
</cp:coreProperties>
</file>