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5" r:id="rId6"/>
    <p:sldId id="260" r:id="rId7"/>
    <p:sldId id="261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438D-3F47-40FC-B6D5-21881D0D6D7D}" type="datetimeFigureOut">
              <a:rPr lang="ru-RU" smtClean="0"/>
              <a:pPr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391-2D7D-4554-8143-3DADB580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438D-3F47-40FC-B6D5-21881D0D6D7D}" type="datetimeFigureOut">
              <a:rPr lang="ru-RU" smtClean="0"/>
              <a:pPr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391-2D7D-4554-8143-3DADB580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438D-3F47-40FC-B6D5-21881D0D6D7D}" type="datetimeFigureOut">
              <a:rPr lang="ru-RU" smtClean="0"/>
              <a:pPr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391-2D7D-4554-8143-3DADB580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438D-3F47-40FC-B6D5-21881D0D6D7D}" type="datetimeFigureOut">
              <a:rPr lang="ru-RU" smtClean="0"/>
              <a:pPr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391-2D7D-4554-8143-3DADB580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438D-3F47-40FC-B6D5-21881D0D6D7D}" type="datetimeFigureOut">
              <a:rPr lang="ru-RU" smtClean="0"/>
              <a:pPr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391-2D7D-4554-8143-3DADB580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438D-3F47-40FC-B6D5-21881D0D6D7D}" type="datetimeFigureOut">
              <a:rPr lang="ru-RU" smtClean="0"/>
              <a:pPr/>
              <a:t>18.02.2023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391-2D7D-4554-8143-3DADB580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438D-3F47-40FC-B6D5-21881D0D6D7D}" type="datetimeFigureOut">
              <a:rPr lang="ru-RU" smtClean="0"/>
              <a:pPr/>
              <a:t>18.02.2023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391-2D7D-4554-8143-3DADB580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438D-3F47-40FC-B6D5-21881D0D6D7D}" type="datetimeFigureOut">
              <a:rPr lang="ru-RU" smtClean="0"/>
              <a:pPr/>
              <a:t>18.02.2023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391-2D7D-4554-8143-3DADB580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438D-3F47-40FC-B6D5-21881D0D6D7D}" type="datetimeFigureOut">
              <a:rPr lang="ru-RU" smtClean="0"/>
              <a:pPr/>
              <a:t>18.02.2023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391-2D7D-4554-8143-3DADB580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438D-3F47-40FC-B6D5-21881D0D6D7D}" type="datetimeFigureOut">
              <a:rPr lang="ru-RU" smtClean="0"/>
              <a:pPr/>
              <a:t>18.02.2023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391-2D7D-4554-8143-3DADB580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438D-3F47-40FC-B6D5-21881D0D6D7D}" type="datetimeFigureOut">
              <a:rPr lang="ru-RU" smtClean="0"/>
              <a:pPr/>
              <a:t>18.02.2023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391-2D7D-4554-8143-3DADB580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438D-3F47-40FC-B6D5-21881D0D6D7D}" type="datetimeFigureOut">
              <a:rPr lang="ru-RU" smtClean="0"/>
              <a:pPr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27391-2D7D-4554-8143-3DADB580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C:\Users\Артём\Desktop\Дерево фон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6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smtClean="0">
                <a:latin typeface="Times New Roman" pitchFamily="18" charset="0"/>
                <a:cs typeface="Times New Roman" pitchFamily="18" charset="0"/>
              </a:rPr>
              <a:t>Деревья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со «странными» названиями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Айрапетян Светлана Борисовна учитель технологии(сельскохозяйственный труд),ГКОУ «Специальная (коррекционная) школа-интернат №10»,с Александровское</a:t>
            </a:r>
            <a:b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ртём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86248" cy="3357562"/>
          </a:xfrm>
          <a:prstGeom prst="rect">
            <a:avLst/>
          </a:prstGeom>
          <a:noFill/>
        </p:spPr>
      </p:pic>
      <p:pic>
        <p:nvPicPr>
          <p:cNvPr id="6147" name="Picture 3" descr="C:\Users\Артём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9" y="0"/>
            <a:ext cx="4500562" cy="3357562"/>
          </a:xfrm>
          <a:prstGeom prst="rect">
            <a:avLst/>
          </a:prstGeom>
          <a:noFill/>
        </p:spPr>
      </p:pic>
      <p:pic>
        <p:nvPicPr>
          <p:cNvPr id="6148" name="Picture 4" descr="C:\Users\Артём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571877"/>
            <a:ext cx="4429124" cy="3286124"/>
          </a:xfrm>
          <a:prstGeom prst="rect">
            <a:avLst/>
          </a:prstGeom>
          <a:noFill/>
        </p:spPr>
      </p:pic>
      <p:pic>
        <p:nvPicPr>
          <p:cNvPr id="6149" name="Picture 5" descr="C:\Users\Артём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71876"/>
            <a:ext cx="4286248" cy="328612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Колбасное дерево</a:t>
            </a:r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   Колбасное 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дерево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действительно несёт на своих ветвях множество буроватых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колбасовидных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плодов, которые свисают на длинных плодоножках и придают ему весьма необычный, причудливый вид. Каждая такая колбаса может быть до полуметра длинной при диаметре около 10 см, а созревает она в течение целого года. Но, увы, и зрелые – одревесневшие, и незрелые – более мягкие, растительные колбасы несъедобны.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ртём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00562" cy="3071810"/>
          </a:xfrm>
          <a:prstGeom prst="rect">
            <a:avLst/>
          </a:prstGeom>
          <a:noFill/>
        </p:spPr>
      </p:pic>
      <p:pic>
        <p:nvPicPr>
          <p:cNvPr id="7171" name="Picture 3" descr="C:\Users\Артём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0"/>
            <a:ext cx="4286248" cy="3071810"/>
          </a:xfrm>
          <a:prstGeom prst="rect">
            <a:avLst/>
          </a:prstGeom>
          <a:noFill/>
        </p:spPr>
      </p:pic>
      <p:pic>
        <p:nvPicPr>
          <p:cNvPr id="7172" name="Picture 4" descr="C:\Users\Артём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357563"/>
            <a:ext cx="4500562" cy="3500438"/>
          </a:xfrm>
          <a:prstGeom prst="rect">
            <a:avLst/>
          </a:prstGeom>
          <a:noFill/>
        </p:spPr>
      </p:pic>
      <p:pic>
        <p:nvPicPr>
          <p:cNvPr id="7173" name="Picture 5" descr="C:\Users\Артём\Desktop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3" y="3357563"/>
            <a:ext cx="4286248" cy="350043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ртём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5" y="3357563"/>
            <a:ext cx="4357686" cy="3500438"/>
          </a:xfrm>
          <a:prstGeom prst="rect">
            <a:avLst/>
          </a:prstGeom>
          <a:noFill/>
        </p:spPr>
      </p:pic>
      <p:pic>
        <p:nvPicPr>
          <p:cNvPr id="8195" name="Picture 3" descr="C:\Users\Артём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57686" cy="3143248"/>
          </a:xfrm>
          <a:prstGeom prst="rect">
            <a:avLst/>
          </a:prstGeom>
          <a:noFill/>
        </p:spPr>
      </p:pic>
      <p:pic>
        <p:nvPicPr>
          <p:cNvPr id="8196" name="Picture 4" descr="C:\Users\Артём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357562"/>
            <a:ext cx="4357686" cy="3500439"/>
          </a:xfrm>
          <a:prstGeom prst="rect">
            <a:avLst/>
          </a:prstGeom>
          <a:noFill/>
        </p:spPr>
      </p:pic>
      <p:pic>
        <p:nvPicPr>
          <p:cNvPr id="8197" name="Picture 5" descr="C:\Users\Артём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0"/>
            <a:ext cx="4357686" cy="307181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Капустное дерево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Как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нельзя питаться плодами колбасного дерева, так бесполезны и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капустные деревья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растущие на острове Святой Елены. Капустными эти деревья назвали потому, что все листья собраны у них на концах ветвей в виде густых розеток.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ртём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14810" cy="3286124"/>
          </a:xfrm>
          <a:prstGeom prst="rect">
            <a:avLst/>
          </a:prstGeom>
          <a:noFill/>
        </p:spPr>
      </p:pic>
      <p:pic>
        <p:nvPicPr>
          <p:cNvPr id="9219" name="Picture 3" descr="C:\Users\Артём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3286124"/>
          </a:xfrm>
          <a:prstGeom prst="rect">
            <a:avLst/>
          </a:prstGeom>
          <a:noFill/>
        </p:spPr>
      </p:pic>
      <p:pic>
        <p:nvPicPr>
          <p:cNvPr id="9220" name="Picture 4" descr="C:\Users\Артём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500438"/>
            <a:ext cx="4643438" cy="3357563"/>
          </a:xfrm>
          <a:prstGeom prst="rect">
            <a:avLst/>
          </a:prstGeom>
          <a:noFill/>
        </p:spPr>
      </p:pic>
      <p:pic>
        <p:nvPicPr>
          <p:cNvPr id="9221" name="Picture 5" descr="C:\Users\Артём\Desktop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00438"/>
            <a:ext cx="4214810" cy="3357562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Конфетное дерево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Конфетное 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дерево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вызывает вполне понятное живейшее любопытство и желание непременно попробовать, что же за плоды – конфеты рождаются на его ветвях. Если быть точным, то они сухие и несъедобные, зато извитая ось, держащего их соцветия – сочная и мясистая. Однако вкус этой растительной конфеты на любителя: он напоминает кисловатый изюм. Может быть, поэтому конфетное дерево называют еще японским изюмным деревом.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ртём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86248" cy="3286124"/>
          </a:xfrm>
          <a:prstGeom prst="rect">
            <a:avLst/>
          </a:prstGeom>
          <a:noFill/>
        </p:spPr>
      </p:pic>
      <p:pic>
        <p:nvPicPr>
          <p:cNvPr id="10243" name="Picture 3" descr="C:\Users\Артём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0"/>
            <a:ext cx="4429124" cy="3286124"/>
          </a:xfrm>
          <a:prstGeom prst="rect">
            <a:avLst/>
          </a:prstGeom>
          <a:noFill/>
        </p:spPr>
      </p:pic>
      <p:pic>
        <p:nvPicPr>
          <p:cNvPr id="10245" name="Picture 5" descr="C:\Users\Артём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643315"/>
            <a:ext cx="4286248" cy="3214686"/>
          </a:xfrm>
          <a:prstGeom prst="rect">
            <a:avLst/>
          </a:prstGeom>
          <a:noFill/>
        </p:spPr>
      </p:pic>
      <p:pic>
        <p:nvPicPr>
          <p:cNvPr id="10246" name="Picture 6" descr="C:\Users\Артём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5" y="3643314"/>
            <a:ext cx="4357686" cy="321468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Томатное дерево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последнее время стало известно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 томатное дерево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(или древовидный томат). Представляет собой небольшое деревце или крупный кустарник с яйцевидными красновато – оранжевыми плодами, напоминающими по вкусу помидоры. Их можно есть сырыми, но лучше всего они подходят для консервирования. Из них можно готовить желе.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ртём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14810" cy="3214686"/>
          </a:xfrm>
          <a:prstGeom prst="rect">
            <a:avLst/>
          </a:prstGeom>
          <a:noFill/>
        </p:spPr>
      </p:pic>
      <p:pic>
        <p:nvPicPr>
          <p:cNvPr id="11267" name="Picture 3" descr="C:\Users\Артём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0"/>
            <a:ext cx="4643438" cy="3143248"/>
          </a:xfrm>
          <a:prstGeom prst="rect">
            <a:avLst/>
          </a:prstGeom>
          <a:noFill/>
        </p:spPr>
      </p:pic>
      <p:pic>
        <p:nvPicPr>
          <p:cNvPr id="11268" name="Picture 4" descr="C:\Users\Артём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429001"/>
            <a:ext cx="4643438" cy="3429000"/>
          </a:xfrm>
          <a:prstGeom prst="rect">
            <a:avLst/>
          </a:prstGeom>
          <a:noFill/>
        </p:spPr>
      </p:pic>
      <p:pic>
        <p:nvPicPr>
          <p:cNvPr id="11270" name="Picture 6" descr="C:\Users\Артём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357563"/>
            <a:ext cx="4214810" cy="350043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latin typeface="Times New Roman" pitchFamily="18" charset="0"/>
                <a:cs typeface="Times New Roman" pitchFamily="18" charset="0"/>
              </a:rPr>
              <a:t>Хлебное дерево</a:t>
            </a:r>
            <a:r>
              <a:rPr lang="ru-RU" b="1" dirty="0" smtClean="0"/>
              <a:t> 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Вечнозелёные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деревья, выделяющие, как и многие другие растения, клейкий белый сок – латекс. Цветки, а затем плоды у них образуются прямо на довольно толстом стволе. Не всякая ветка была бы способна удержать его: масса доходит до 40 кг. Впечатляют и размеры длина – до 90 см, ширина – около 50 см. под кремово – золотистой оболочкой находится коричневатая тестообразная, по вкусу напоминающая нечто среднее между тыквой и картофелем. Из плодов настоящего хлебного дерева местные жители,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сбраживая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мякоть, готовят тесто для выпечки лепёшек. Можно просто поджарить ломтик недозрелого плода: по вкусу напоминает печёный картофель.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:\Users\Артём\Desktop\Дерево фон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Спасибо за просмотр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ртём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14810" cy="3214686"/>
          </a:xfrm>
          <a:prstGeom prst="rect">
            <a:avLst/>
          </a:prstGeom>
          <a:noFill/>
        </p:spPr>
      </p:pic>
      <p:pic>
        <p:nvPicPr>
          <p:cNvPr id="1027" name="Picture 3" descr="C:\Users\Артём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5" y="3500438"/>
            <a:ext cx="4357686" cy="3357562"/>
          </a:xfrm>
          <a:prstGeom prst="rect">
            <a:avLst/>
          </a:prstGeom>
          <a:noFill/>
        </p:spPr>
      </p:pic>
      <p:pic>
        <p:nvPicPr>
          <p:cNvPr id="1028" name="Picture 4" descr="C:\Users\Артём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5" y="0"/>
            <a:ext cx="4357686" cy="3214686"/>
          </a:xfrm>
          <a:prstGeom prst="rect">
            <a:avLst/>
          </a:prstGeom>
          <a:noFill/>
        </p:spPr>
      </p:pic>
      <p:pic>
        <p:nvPicPr>
          <p:cNvPr id="1030" name="Picture 6" descr="C:\Users\Артём\Desktop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429001"/>
            <a:ext cx="421481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ртём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86248" cy="3071810"/>
          </a:xfrm>
          <a:prstGeom prst="rect">
            <a:avLst/>
          </a:prstGeom>
          <a:noFill/>
        </p:spPr>
      </p:pic>
      <p:pic>
        <p:nvPicPr>
          <p:cNvPr id="2051" name="Picture 3" descr="C:\Users\Артём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1" y="0"/>
            <a:ext cx="4214810" cy="3071810"/>
          </a:xfrm>
          <a:prstGeom prst="rect">
            <a:avLst/>
          </a:prstGeom>
          <a:noFill/>
        </p:spPr>
      </p:pic>
      <p:pic>
        <p:nvPicPr>
          <p:cNvPr id="2052" name="Picture 4" descr="C:\Users\Артём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4286248" cy="3429000"/>
          </a:xfrm>
          <a:prstGeom prst="rect">
            <a:avLst/>
          </a:prstGeom>
          <a:noFill/>
        </p:spPr>
      </p:pic>
      <p:pic>
        <p:nvPicPr>
          <p:cNvPr id="2053" name="Picture 5" descr="C:\Users\Артём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7" y="3429001"/>
            <a:ext cx="4071934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Дынное дерево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    Дынное </a:t>
            </a: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дерево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 – папайя, так называют его в Америке. Встречается в самых разных районах тропиков и субтропиков, вплоть до Черноморского побережья Кавказа. Плоды дерева действительно похожи на продолговатые дыни. Мякоть такой «дыни» розоватая, душистая, кисловато – сладкая. Папайю используют в салатах, едят в сыром виде, готовят варенье из неё. Считается, что мелкие плоды вкуснее крупных, достигающих в длину 35см. Но папайя еще лекарственное растение. На основе фермента папаин изготавливают препараты, применяемые при некоторых желудочных заболеваниях.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ртём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33338"/>
            <a:ext cx="4000496" cy="3252786"/>
          </a:xfrm>
          <a:prstGeom prst="rect">
            <a:avLst/>
          </a:prstGeom>
          <a:noFill/>
        </p:spPr>
      </p:pic>
      <p:pic>
        <p:nvPicPr>
          <p:cNvPr id="3075" name="Picture 3" descr="C:\Users\Артём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643314"/>
            <a:ext cx="4572000" cy="3214687"/>
          </a:xfrm>
          <a:prstGeom prst="rect">
            <a:avLst/>
          </a:prstGeom>
          <a:noFill/>
        </p:spPr>
      </p:pic>
      <p:pic>
        <p:nvPicPr>
          <p:cNvPr id="3076" name="Picture 4" descr="C:\Users\Артём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0"/>
            <a:ext cx="4643438" cy="3214686"/>
          </a:xfrm>
          <a:prstGeom prst="rect">
            <a:avLst/>
          </a:prstGeom>
          <a:noFill/>
        </p:spPr>
      </p:pic>
      <p:pic>
        <p:nvPicPr>
          <p:cNvPr id="3077" name="Picture 5" descr="C:\Users\Артём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643314"/>
            <a:ext cx="4143372" cy="321468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ртём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000496" cy="3214686"/>
          </a:xfrm>
          <a:prstGeom prst="rect">
            <a:avLst/>
          </a:prstGeom>
          <a:noFill/>
        </p:spPr>
      </p:pic>
      <p:pic>
        <p:nvPicPr>
          <p:cNvPr id="4099" name="Picture 3" descr="C:\Users\Артём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0"/>
            <a:ext cx="4500562" cy="3214686"/>
          </a:xfrm>
          <a:prstGeom prst="rect">
            <a:avLst/>
          </a:prstGeom>
          <a:noFill/>
        </p:spPr>
      </p:pic>
      <p:pic>
        <p:nvPicPr>
          <p:cNvPr id="4100" name="Picture 4" descr="C:\Users\Артём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71877"/>
            <a:ext cx="4071934" cy="3286124"/>
          </a:xfrm>
          <a:prstGeom prst="rect">
            <a:avLst/>
          </a:prstGeom>
          <a:noFill/>
        </p:spPr>
      </p:pic>
      <p:pic>
        <p:nvPicPr>
          <p:cNvPr id="4101" name="Picture 5" descr="C:\Users\Артём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571876"/>
            <a:ext cx="4572000" cy="328612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Молочное дерево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Знаменитый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немецкий естествоиспытатель Александр Гумбольдт, путешествуя по Южной Америке, описал 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молочное дерево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Наибольшее удивление вызывает, конечно же «Молоко», обильно текущее из надрезанного ствола. По вкусу этот густой и клейкий сок с приятным ароматом очень схож с коровьим молоком, смущает только его вязкость, с которой, как говорят, можно привыкнуть. Оставленный на воздухе сок через 5 – 6 дней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загустевает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настолько, что становится похожим на настоящий сыр. Разумеется, по своему составу «растительное молоко» существенно отличается от коровьего. В нём почти нет белка и жиров, но зато много воска и смол.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ртём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14810" cy="3143248"/>
          </a:xfrm>
          <a:prstGeom prst="rect">
            <a:avLst/>
          </a:prstGeom>
          <a:noFill/>
        </p:spPr>
      </p:pic>
      <p:pic>
        <p:nvPicPr>
          <p:cNvPr id="5123" name="Picture 3" descr="C:\Users\Артём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7" y="0"/>
            <a:ext cx="4429124" cy="3143248"/>
          </a:xfrm>
          <a:prstGeom prst="rect">
            <a:avLst/>
          </a:prstGeom>
          <a:noFill/>
        </p:spPr>
      </p:pic>
      <p:pic>
        <p:nvPicPr>
          <p:cNvPr id="5125" name="Picture 5" descr="C:\Users\Артём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500439"/>
            <a:ext cx="4357686" cy="3357562"/>
          </a:xfrm>
          <a:prstGeom prst="rect">
            <a:avLst/>
          </a:prstGeom>
          <a:noFill/>
        </p:spPr>
      </p:pic>
      <p:pic>
        <p:nvPicPr>
          <p:cNvPr id="5126" name="Picture 6" descr="C:\Users\Артём\Desktop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429000"/>
            <a:ext cx="4286248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B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167</Words>
  <Application>Microsoft Office PowerPoint</Application>
  <PresentationFormat>Экран (4:3)</PresentationFormat>
  <Paragraphs>16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Деревья со «странными» названиями   Подготовила: Айрапетян Светлана Борисовна учитель технологии(сельскохозяйственный труд),ГКОУ «Специальная (коррекционная) школа-интернат №10»,с Александровское </vt:lpstr>
      <vt:lpstr>Хлебное дерево  </vt:lpstr>
      <vt:lpstr>Слайд 3</vt:lpstr>
      <vt:lpstr>Слайд 4</vt:lpstr>
      <vt:lpstr>Дынное дерево </vt:lpstr>
      <vt:lpstr>Слайд 6</vt:lpstr>
      <vt:lpstr>Слайд 7</vt:lpstr>
      <vt:lpstr>Молочное дерево</vt:lpstr>
      <vt:lpstr>Слайд 9</vt:lpstr>
      <vt:lpstr>Слайд 10</vt:lpstr>
      <vt:lpstr>Колбасное дерево </vt:lpstr>
      <vt:lpstr>Слайд 12</vt:lpstr>
      <vt:lpstr>Слайд 13</vt:lpstr>
      <vt:lpstr>Капустное дерево </vt:lpstr>
      <vt:lpstr>Слайд 15</vt:lpstr>
      <vt:lpstr>Конфетное дерево </vt:lpstr>
      <vt:lpstr>Слайд 17</vt:lpstr>
      <vt:lpstr>Томатное дерево </vt:lpstr>
      <vt:lpstr>Слайд 19</vt:lpstr>
      <vt:lpstr>Спасибо за просмотр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Артём</dc:creator>
  <cp:lastModifiedBy>Артём</cp:lastModifiedBy>
  <cp:revision>13</cp:revision>
  <dcterms:created xsi:type="dcterms:W3CDTF">2023-01-28T13:30:18Z</dcterms:created>
  <dcterms:modified xsi:type="dcterms:W3CDTF">2023-02-18T12:38:11Z</dcterms:modified>
</cp:coreProperties>
</file>