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9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9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2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2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3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7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3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7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14C0-25AD-4BC6-93DD-FD9AA4C84F7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E030-079D-46AC-BA0F-DB5EDE88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039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Скалярное произведение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векторов в координатах. Закрепление.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92582"/>
            <a:ext cx="9144000" cy="2265218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Капустина Лариса Александровна.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высшей категории 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МОБУ «ЦО №49» г. Тула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22"/>
    </mc:Choice>
    <mc:Fallback>
      <p:transition spd="slow" advTm="19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14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Данная презентация представляет собой демонстрационный материал к уроку «Скалярное произведение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векторов в координатах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 для учащихся 9 класса.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выполнена в программе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MS Power Point(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*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Дидактическая направленность презентации состоит в том, чтобы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применять полученные знания к решению задач.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Данный материал можно использовать на уроках геометрии в 9 классе.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слайдов –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Объем -  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64"/>
    </mc:Choice>
    <mc:Fallback>
      <p:transition spd="slow" advTm="13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Вычислите скалярное произведение векторов а и в, если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а {2;-3} и в{-4;2};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б) а {-4;1} и в{3;-1};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а {0;-4} и в{20; 1/4}.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005455" y="1825625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601200" y="1825625"/>
            <a:ext cx="193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37855" y="2382982"/>
            <a:ext cx="277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89564" y="2382982"/>
            <a:ext cx="277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04109" y="2923309"/>
            <a:ext cx="235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00400" y="2923309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37855" y="3408218"/>
            <a:ext cx="277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89564" y="3408218"/>
            <a:ext cx="277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Звук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учебником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№1051, 1053, 1055.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9031" y="-347953"/>
            <a:ext cx="4824558" cy="9171709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уровня А по 0,5 балла, задания уровня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баллу, задания уровня С по 2 балла.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1,5 балла оценка «3», за 2,5 балла оценка «4», за 3,5 балла оценка «5».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Вопросы 13-21, № 1048 (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угла С),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1066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Литература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Геометрия :Учебник для 7-9 </a:t>
            </a:r>
            <a:r>
              <a:rPr lang="ru-RU" dirty="0" err="1"/>
              <a:t>кл</a:t>
            </a:r>
            <a:r>
              <a:rPr lang="ru-RU" dirty="0"/>
              <a:t>. сред. </a:t>
            </a:r>
            <a:r>
              <a:rPr lang="ru-RU" dirty="0" err="1"/>
              <a:t>шк</a:t>
            </a:r>
            <a:r>
              <a:rPr lang="ru-RU" dirty="0"/>
              <a:t>./Л. С. </a:t>
            </a:r>
            <a:r>
              <a:rPr lang="ru-RU" dirty="0" err="1"/>
              <a:t>Атанасян</a:t>
            </a:r>
            <a:r>
              <a:rPr lang="ru-RU" dirty="0"/>
              <a:t>, В. Ф. Бутузов, С. Б. Кадомцев и др.- М.: Просвещение, 1990</a:t>
            </a:r>
            <a:r>
              <a:rPr lang="ru-RU" dirty="0" smtClean="0"/>
              <a:t>.</a:t>
            </a:r>
          </a:p>
          <a:p>
            <a:r>
              <a:rPr lang="ru-RU" smtClean="0"/>
              <a:t>Контрольно-измерительные </a:t>
            </a:r>
            <a:r>
              <a:rPr lang="ru-RU" dirty="0"/>
              <a:t>материалы. Геометрия. 9 класс/ Сост. А.Н. Рурукин.-2-е изд., </a:t>
            </a:r>
            <a:r>
              <a:rPr lang="ru-RU" dirty="0" err="1"/>
              <a:t>перераб</a:t>
            </a:r>
            <a:r>
              <a:rPr lang="ru-RU" dirty="0"/>
              <a:t>.- М.,ВАКО, 2014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275</Words>
  <Application>Microsoft Office PowerPoint</Application>
  <PresentationFormat>Широкоэкранный</PresentationFormat>
  <Paragraphs>29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Скалярное произведение векторов в координатах. Закрепление.</vt:lpstr>
      <vt:lpstr>Аннотация</vt:lpstr>
      <vt:lpstr>Устно</vt:lpstr>
      <vt:lpstr>Работа с учебником</vt:lpstr>
      <vt:lpstr>Самостоятельная работа</vt:lpstr>
      <vt:lpstr>Оценивание</vt:lpstr>
      <vt:lpstr>Домашнее задание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Скалярное произведение векторов.</dc:title>
  <dc:creator>Лариса</dc:creator>
  <cp:lastModifiedBy>Лариса</cp:lastModifiedBy>
  <cp:revision>19</cp:revision>
  <dcterms:created xsi:type="dcterms:W3CDTF">2023-07-29T19:02:26Z</dcterms:created>
  <dcterms:modified xsi:type="dcterms:W3CDTF">2023-08-16T08:49:21Z</dcterms:modified>
</cp:coreProperties>
</file>