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2" r:id="rId5"/>
    <p:sldId id="258" r:id="rId6"/>
    <p:sldId id="261" r:id="rId7"/>
    <p:sldId id="272" r:id="rId8"/>
    <p:sldId id="263" r:id="rId9"/>
    <p:sldId id="275" r:id="rId10"/>
    <p:sldId id="273" r:id="rId11"/>
    <p:sldId id="276" r:id="rId12"/>
    <p:sldId id="277" r:id="rId13"/>
    <p:sldId id="278" r:id="rId14"/>
    <p:sldId id="274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426702296945566E-2"/>
          <c:y val="5.3279489911870703E-2"/>
          <c:w val="0.79997180907942234"/>
          <c:h val="0.8431732650045983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38624"/>
        <c:axId val="67340160"/>
      </c:barChart>
      <c:catAx>
        <c:axId val="6733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67340160"/>
        <c:crosses val="autoZero"/>
        <c:auto val="1"/>
        <c:lblAlgn val="ctr"/>
        <c:lblOffset val="100"/>
        <c:noMultiLvlLbl val="0"/>
      </c:catAx>
      <c:valAx>
        <c:axId val="67340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7338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436096" y="4831650"/>
            <a:ext cx="3955976" cy="201622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Подготовила: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воспитатель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Тронь Анна Александровна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Май 2022</a:t>
            </a:r>
            <a:r>
              <a:rPr lang="ru-RU" sz="2000" cap="sm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2000" cap="sm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441375" y="3429000"/>
            <a:ext cx="6803033" cy="150018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«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Пластилинография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 и ее виды как средство развития творческих способностей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детей»</a:t>
            </a: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МБДОУ «Детский сад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№5 «Снежинка» города Сафоново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6156176" cy="4617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4785501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7308304" cy="5805264"/>
          </a:xfrm>
        </p:spPr>
        <p:txBody>
          <a:bodyPr/>
          <a:lstStyle/>
          <a:p>
            <a:pPr marL="0" indent="0">
              <a:buNone/>
            </a:pPr>
            <a:r>
              <a:rPr lang="ru-RU" sz="1050" dirty="0">
                <a:solidFill>
                  <a:srgbClr val="0000CC"/>
                </a:solidFill>
              </a:rPr>
              <a:t> </a:t>
            </a:r>
            <a:endParaRPr lang="ru-RU" sz="105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941" y="989307"/>
            <a:ext cx="6405331" cy="4803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993528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822" y="2626593"/>
            <a:ext cx="4525963" cy="3394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8993" y="2627910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633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7308304" cy="5805264"/>
          </a:xfrm>
        </p:spPr>
        <p:txBody>
          <a:bodyPr/>
          <a:lstStyle/>
          <a:p>
            <a:pPr marL="0" indent="0">
              <a:buNone/>
            </a:pPr>
            <a:r>
              <a:rPr lang="ru-RU" sz="1050" dirty="0">
                <a:solidFill>
                  <a:srgbClr val="0000CC"/>
                </a:solidFill>
              </a:rPr>
              <a:t> </a:t>
            </a:r>
            <a:endParaRPr lang="ru-RU" sz="105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171400"/>
            <a:ext cx="4238491" cy="31788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5414" y="2959258"/>
            <a:ext cx="381304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418922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32440" cy="41044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323528" y="4557321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56347"/>
            <a:ext cx="7416823" cy="45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533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32440" cy="41044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323528" y="4557321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17225"/>
            <a:ext cx="6480720" cy="4654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64329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32440" cy="41044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323528" y="4557321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1191" y="2246003"/>
            <a:ext cx="4581128" cy="4166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5942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32440" cy="41044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323528" y="4557321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6" y="2024844"/>
            <a:ext cx="6444208" cy="48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18449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                                                  </a:t>
            </a:r>
            <a:endParaRPr lang="ru-RU" sz="28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604448" cy="151216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Пластилинография –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создание на основе пластилина лепных  картин с изображением выпуклых,   полуобъемных объектов на   горизонтальной поверхности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</p:txBody>
      </p:sp>
      <p:pic>
        <p:nvPicPr>
          <p:cNvPr id="2" name="Picture 2" descr="D:\Юля-2\Все о пластилине\Пластилиновые поделки\detsad-115314-14154228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645024"/>
            <a:ext cx="3544655" cy="265531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" name="Picture 3" descr="D:\Юля-2\Все о пластилине\Пластилиновые поделки\detsad-61881-14180538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501008"/>
            <a:ext cx="3524730" cy="32129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79512" y="1931642"/>
            <a:ext cx="842493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Цель работы по самообразованию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ctr">
              <a:tabLst>
                <a:tab pos="457200" algn="l"/>
              </a:tabLst>
            </a:pPr>
            <a:endParaRPr lang="ru-RU" sz="2800" b="1" dirty="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ctr">
              <a:tabLst>
                <a:tab pos="457200" algn="l"/>
              </a:tabLst>
            </a:pPr>
            <a:endParaRPr lang="ru-RU" sz="2800" b="1" dirty="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Создание условий для формирования и активизации творческого потенциала детей через технологию «</a:t>
            </a:r>
            <a:r>
              <a:rPr lang="ru-RU" sz="2800" b="1" dirty="0" err="1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Пластилинография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»; выявить возможности </a:t>
            </a:r>
            <a:r>
              <a:rPr lang="ru-RU" sz="2800" b="1" dirty="0" err="1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пластилинографии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как эффективного и целесообразного средства развития творческих способностей детей дошкольного возраста.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  <a:t>Задачи:</a:t>
            </a:r>
            <a:endParaRPr lang="ru-RU" sz="4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04648" y="2332037"/>
          <a:ext cx="55653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204283"/>
            <a:ext cx="84249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1.Повысить свой собственный уровень знаний путем изучения новой литературы по работе с пластилином, литературы о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пластилинографии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и ее видах,  изучение новейших публикаций в  интернете.</a:t>
            </a:r>
          </a:p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2. Разработать перспективный план работы с детьми в подготовительной  группе  по теме самообразования.</a:t>
            </a:r>
          </a:p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3. Подготовить диагностику на начало и конец учебного года.</a:t>
            </a:r>
          </a:p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4. Оформить в группе уголок для родителей с наглядным изображением (работы воспитателя в качестве образца и работы детей)  и  кратким изложением того, что представляет собой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пластилинография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, ее значение в развитии личности.</a:t>
            </a:r>
          </a:p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5. Подготовить и провести консультацию для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родителей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на тему: «Удивительный мир пластилина. Значение лепки в развитии личности».</a:t>
            </a:r>
          </a:p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6. Подготовить и провести открытое занятие в старшей группе по художественно – эстетическому развитию – лепке с использованием технологии «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пластилинография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7.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Принять участие с детьми в творческих конкурсах.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8.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Создать развивающую среду (уголок эстетического восприятия) «Умелые ручки», пополнить различными видами пластилиновых масс, пластилином, песочной массой, полимерной глиной, бусинками, крупным бисером, крупами различных видов, различными видами печаток, трафаретов, альбомами с образцами, алгоритмами, моделями и схемами).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7884368" cy="12241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Ожидаемый 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результат</a:t>
            </a:r>
            <a:endParaRPr lang="ru-RU" sz="35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7308304" cy="5805264"/>
          </a:xfrm>
        </p:spPr>
        <p:txBody>
          <a:bodyPr/>
          <a:lstStyle/>
          <a:p>
            <a:pPr marL="0" indent="0">
              <a:buNone/>
            </a:pPr>
            <a:r>
              <a:rPr lang="ru-RU" sz="1050" dirty="0">
                <a:solidFill>
                  <a:srgbClr val="0000CC"/>
                </a:solidFill>
              </a:rPr>
              <a:t> </a:t>
            </a:r>
            <a:r>
              <a:rPr lang="ru-RU" sz="1400" dirty="0" err="1">
                <a:solidFill>
                  <a:srgbClr val="0000CC"/>
                </a:solidFill>
              </a:rPr>
              <a:t>Пластилинография</a:t>
            </a:r>
            <a:r>
              <a:rPr lang="ru-RU" sz="1400" dirty="0">
                <a:solidFill>
                  <a:srgbClr val="0000CC"/>
                </a:solidFill>
              </a:rPr>
              <a:t> способствует освоению образовательной программы. Планируется, что к концу учебного года дети: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0CC"/>
                </a:solidFill>
              </a:rPr>
              <a:t>- Реализуют познавательную активность. Весь подбираемый материал для занятий с детьми  имеет практическую направленность, максимально опирается на имеющийся у них жизненный опыт, помогает выделить сущность признаков изучаемых объектов и явлений, активизирует образы и представления, хранящиеся в долговременной памяти. Они позволяют уточнить уже усвоенные им знания, расширить их, применять первые варианты обобщения.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0CC"/>
                </a:solidFill>
              </a:rPr>
              <a:t> - В интересной игровой форме обогащают свой словарь. В процессе обыгрывания сюжета и выполнения практических действий с пластилином ведётся непрерывный разговор с детьми. Такая игровая организация деятельности детей стимулирует их речевую активность, вызывает речевое подражание, формирование и активизации словаря, пониманию ребенком речи окружающих.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0CC"/>
                </a:solidFill>
              </a:rPr>
              <a:t>- Знакомятся с художественными произведениями, стихами, </a:t>
            </a:r>
            <a:r>
              <a:rPr lang="ru-RU" sz="1400" dirty="0" err="1">
                <a:solidFill>
                  <a:srgbClr val="0000CC"/>
                </a:solidFill>
              </a:rPr>
              <a:t>потешками</a:t>
            </a:r>
            <a:r>
              <a:rPr lang="ru-RU" sz="1400" dirty="0">
                <a:solidFill>
                  <a:srgbClr val="0000CC"/>
                </a:solidFill>
              </a:rPr>
              <a:t>, пальчиковыми играми.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0CC"/>
                </a:solidFill>
              </a:rPr>
              <a:t>- Развивают сенсорные эталоны. Сенсорное развитие занимает одно из центральных мест в работе с детьми по </a:t>
            </a:r>
            <a:r>
              <a:rPr lang="ru-RU" sz="1400" dirty="0" err="1">
                <a:solidFill>
                  <a:srgbClr val="0000CC"/>
                </a:solidFill>
              </a:rPr>
              <a:t>пластилинографии</a:t>
            </a:r>
            <a:r>
              <a:rPr lang="ru-RU" sz="1400" dirty="0">
                <a:solidFill>
                  <a:srgbClr val="0000CC"/>
                </a:solidFill>
              </a:rPr>
              <a:t>. У детей воспитывается тактильные и термические чувства пальцев. Необходимость тактильного и термического чувства кончиками и подушечками пальцев обусловлена практикой жизни, должна стать необходимой фазой обучения, накопления социокультурного опыта ребенка. </a:t>
            </a:r>
            <a:r>
              <a:rPr lang="ru-RU" sz="1400" b="1" i="1" dirty="0" smtClean="0">
                <a:solidFill>
                  <a:srgbClr val="0000CC"/>
                </a:solidFill>
              </a:rPr>
              <a:t> </a:t>
            </a:r>
          </a:p>
          <a:p>
            <a:pPr>
              <a:buNone/>
            </a:pPr>
            <a:endParaRPr lang="ru-RU" sz="105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576064"/>
          </a:xfrm>
        </p:spPr>
        <p:txBody>
          <a:bodyPr/>
          <a:lstStyle/>
          <a:p>
            <a:r>
              <a:rPr lang="ru-RU" sz="3400" b="1" dirty="0">
                <a:solidFill>
                  <a:srgbClr val="002060"/>
                </a:solidFill>
                <a:latin typeface="Comic Sans MS" pitchFamily="66" charset="0"/>
              </a:rPr>
              <a:t>Этапы работы:</a:t>
            </a:r>
            <a:endParaRPr lang="ru-RU" sz="3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208912" cy="3617243"/>
          </a:xfrm>
        </p:spPr>
        <p:txBody>
          <a:bodyPr/>
          <a:lstStyle/>
          <a:p>
            <a:r>
              <a:rPr lang="ru-RU" sz="1400" dirty="0">
                <a:solidFill>
                  <a:srgbClr val="FF0000"/>
                </a:solidFill>
              </a:rPr>
              <a:t>1.Подготовительный (с 28.09.2021 г. по 22.11.2021 г.).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Диагностика детей, создание условий для реализации проекта. Освоить приемы надавливания, размазывания пластилина пальцами, выработать правильную постановку пальца, овладеть приемом </a:t>
            </a:r>
            <a:r>
              <a:rPr lang="ru-RU" sz="1400" dirty="0" err="1">
                <a:solidFill>
                  <a:srgbClr val="FF0000"/>
                </a:solidFill>
              </a:rPr>
              <a:t>отщипывания</a:t>
            </a:r>
            <a:r>
              <a:rPr lang="ru-RU" sz="1400" dirty="0">
                <a:solidFill>
                  <a:srgbClr val="FF0000"/>
                </a:solidFill>
              </a:rPr>
              <a:t> маленького кусочка пластилина, скатывания шарика, жгутика, косички; научиться работать на ограниченном пространстве.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2. Основной (с 23.11.2021 г. по 01.04.2022г.).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Реализация основных видов деятельности по направлениям проекта. Научиться не выходить за контур рисунка, размазывать пластилин по всему рисунку, использовать несколько цветов, вспомогательных предметов для придания выразительности работам.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3. Итоговый (с 02.04.2022 г. по 25.05.2022 г.). Оформление результатов работы. Научиться самостоятельно решать творческие задачи, выбирать рисунок для работы, самостоятельно выполнять задания, опираясь на имеющийся опыт и свое отношение к изображаемому.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7308304" cy="5805264"/>
          </a:xfrm>
        </p:spPr>
        <p:txBody>
          <a:bodyPr/>
          <a:lstStyle/>
          <a:p>
            <a:pPr marL="0" indent="0">
              <a:buNone/>
            </a:pPr>
            <a:r>
              <a:rPr lang="ru-RU" sz="1050" dirty="0">
                <a:solidFill>
                  <a:srgbClr val="0000CC"/>
                </a:solidFill>
              </a:rPr>
              <a:t> </a:t>
            </a:r>
            <a:endParaRPr lang="ru-RU" sz="105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684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Фотоотчёт о проделанной работе</a:t>
            </a:r>
            <a:endParaRPr lang="ru-RU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5582" y="2431102"/>
            <a:ext cx="4677139" cy="3507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1129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32440" cy="41044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323528" y="4557321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80" y="2087851"/>
            <a:ext cx="5976664" cy="44824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7308304" cy="5805264"/>
          </a:xfrm>
        </p:spPr>
        <p:txBody>
          <a:bodyPr/>
          <a:lstStyle/>
          <a:p>
            <a:pPr marL="0" indent="0">
              <a:buNone/>
            </a:pPr>
            <a:r>
              <a:rPr lang="ru-RU" sz="1050" dirty="0">
                <a:solidFill>
                  <a:srgbClr val="0000CC"/>
                </a:solidFill>
              </a:rPr>
              <a:t> </a:t>
            </a:r>
            <a:endParaRPr lang="ru-RU" sz="105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513" y="1040734"/>
            <a:ext cx="624069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601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2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1371</TotalTime>
  <Words>611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BatangChe</vt:lpstr>
      <vt:lpstr>Calibri</vt:lpstr>
      <vt:lpstr>Century Gothic</vt:lpstr>
      <vt:lpstr>Comic Sans MS</vt:lpstr>
      <vt:lpstr>Times New Roman</vt:lpstr>
      <vt:lpstr>Шаблон 2</vt:lpstr>
      <vt:lpstr>Подготовила: воспитатель  Тронь Анна Александровна  Май 2022 </vt:lpstr>
      <vt:lpstr>                                                  </vt:lpstr>
      <vt:lpstr>Презентация PowerPoint</vt:lpstr>
      <vt:lpstr>Задачи:</vt:lpstr>
      <vt:lpstr> Ожидаемый результат</vt:lpstr>
      <vt:lpstr>Этапы работы: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      </vt:lpstr>
      <vt:lpstr>      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пластилином.</dc:title>
  <dc:creator>ЛЮБАША</dc:creator>
  <cp:lastModifiedBy>TRON</cp:lastModifiedBy>
  <cp:revision>144</cp:revision>
  <dcterms:created xsi:type="dcterms:W3CDTF">2014-02-22T19:28:09Z</dcterms:created>
  <dcterms:modified xsi:type="dcterms:W3CDTF">2022-05-25T17:53:22Z</dcterms:modified>
</cp:coreProperties>
</file>