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81" r:id="rId10"/>
    <p:sldId id="285" r:id="rId11"/>
    <p:sldId id="282" r:id="rId12"/>
    <p:sldId id="263" r:id="rId13"/>
    <p:sldId id="265" r:id="rId14"/>
    <p:sldId id="266" r:id="rId15"/>
    <p:sldId id="267" r:id="rId16"/>
    <p:sldId id="268" r:id="rId17"/>
    <p:sldId id="296" r:id="rId18"/>
    <p:sldId id="295" r:id="rId19"/>
    <p:sldId id="297" r:id="rId20"/>
    <p:sldId id="298" r:id="rId21"/>
    <p:sldId id="299" r:id="rId22"/>
    <p:sldId id="26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6" r:id="rId34"/>
    <p:sldId id="28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993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F0BA1-1262-48F0-B862-6058E989A76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0244F-176C-487C-AD97-CFB7F9E7F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0244F-176C-487C-AD97-CFB7F9E7F4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0244F-176C-487C-AD97-CFB7F9E7F40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1700808"/>
            <a:ext cx="8964488" cy="504056"/>
          </a:xfrm>
        </p:spPr>
        <p:txBody>
          <a:bodyPr>
            <a:normAutofit fontScale="9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Государственное образовательное учреждение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Луганской Народной республики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Брянковский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УВК №10»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91680" y="4293096"/>
            <a:ext cx="7128792" cy="553616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Учитель технологии </a:t>
            </a:r>
          </a:p>
          <a:p>
            <a:pPr algn="r">
              <a:buNone/>
            </a:pP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Янченко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Людмила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Анастасиевна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0863" y="2204864"/>
            <a:ext cx="753866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Урок-презентация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Технологии. История развития технологии»</a:t>
            </a:r>
          </a:p>
          <a:p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История развития технологий: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века. Создание двигателя внутреннего сгорания, что позволило создать новый класс компактных машин, в том числе автомобилей, судов ит.д.. Широкое внедрение электричества, в том числе способов его генерации и использования в электрических машинах.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Открытие рентгеновских лучей и явления радиоактивности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Теория происхождения человека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Учение об иммунитете, создание вакцины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Оригинальное учение о защите организмов от микробов «бацилла Коха»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jwo20070503235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861048"/>
            <a:ext cx="3744416" cy="2708920"/>
          </a:xfrm>
          <a:prstGeom prst="rect">
            <a:avLst/>
          </a:prstGeom>
        </p:spPr>
      </p:pic>
      <p:pic>
        <p:nvPicPr>
          <p:cNvPr id="5" name="Рисунок 4" descr="2645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05064"/>
            <a:ext cx="3323861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развития технологий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Середина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века. Внедрение широкой автоматизации производства, создание вычислительной техники. Выход в космос.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vm_minsk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204864"/>
            <a:ext cx="4464496" cy="2304256"/>
          </a:xfrm>
          <a:prstGeom prst="rect">
            <a:avLst/>
          </a:prstGeom>
        </p:spPr>
      </p:pic>
      <p:pic>
        <p:nvPicPr>
          <p:cNvPr id="8" name="Рисунок 7" descr="1965. США Выход в открытый космос - Ред Белый уплывает от космического корабля , Близнецы 4 , 3 июня 1965.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3578347" cy="2204864"/>
          </a:xfrm>
          <a:prstGeom prst="rect">
            <a:avLst/>
          </a:prstGeom>
        </p:spPr>
      </p:pic>
      <p:pic>
        <p:nvPicPr>
          <p:cNvPr id="9" name="Рисунок 8" descr="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653136"/>
            <a:ext cx="4176464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Самими древними технологиями можно считать: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Обработка камня, дерева, шкурок и других материалов каменными ножами и рубилами (около 800000 г. до н.э.)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85ac06ea8014cf8f67d51d44ff3826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1008"/>
            <a:ext cx="4320480" cy="2763307"/>
          </a:xfrm>
          <a:prstGeom prst="rect">
            <a:avLst/>
          </a:prstGeom>
        </p:spPr>
      </p:pic>
      <p:pic>
        <p:nvPicPr>
          <p:cNvPr id="5" name="Рисунок 4" descr="HqSjdRywk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852936"/>
            <a:ext cx="3630880" cy="2636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Самыми древними технологиями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можно считать: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огня для обработки пищевых продуктов, обогрева жилья (около 500000 г. до н.э.)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r8NAV8gRJi6Lw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852936"/>
            <a:ext cx="6556276" cy="35258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Самими древними технологиями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можно считать: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сплошных колес из дерева и телеги, посуды из глины с использованием гончарного круга, металлургия меди ( около 4000 г. до н.э.)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62c9ba317fc20f7829b43f6f105597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581128"/>
            <a:ext cx="3744416" cy="1986528"/>
          </a:xfrm>
          <a:prstGeom prst="rect">
            <a:avLst/>
          </a:prstGeom>
        </p:spPr>
      </p:pic>
      <p:pic>
        <p:nvPicPr>
          <p:cNvPr id="8" name="Рисунок 7" descr="1200-613244548-wooden-whe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564904"/>
            <a:ext cx="2620888" cy="1742891"/>
          </a:xfrm>
          <a:prstGeom prst="rect">
            <a:avLst/>
          </a:prstGeom>
        </p:spPr>
      </p:pic>
      <p:pic>
        <p:nvPicPr>
          <p:cNvPr id="9" name="Рисунок 8" descr="88fbe541da618e8e737a5b59c94c464d-800x.jpg"/>
          <p:cNvPicPr>
            <a:picLocks noChangeAspect="1"/>
          </p:cNvPicPr>
          <p:nvPr/>
        </p:nvPicPr>
        <p:blipFill>
          <a:blip r:embed="rId4" cstate="print"/>
          <a:srcRect l="2751" t="21020" r="861" b="32360"/>
          <a:stretch>
            <a:fillRect/>
          </a:stretch>
        </p:blipFill>
        <p:spPr>
          <a:xfrm>
            <a:off x="395536" y="2564904"/>
            <a:ext cx="5184576" cy="1880680"/>
          </a:xfrm>
          <a:prstGeom prst="rect">
            <a:avLst/>
          </a:prstGeom>
        </p:spPr>
      </p:pic>
      <p:pic>
        <p:nvPicPr>
          <p:cNvPr id="10" name="Рисунок 9" descr="image-14.jpg"/>
          <p:cNvPicPr>
            <a:picLocks noChangeAspect="1"/>
          </p:cNvPicPr>
          <p:nvPr/>
        </p:nvPicPr>
        <p:blipFill>
          <a:blip r:embed="rId5" cstate="print"/>
          <a:srcRect l="49016" t="25500" r="2751" b="23750"/>
          <a:stretch>
            <a:fillRect/>
          </a:stretch>
        </p:blipFill>
        <p:spPr>
          <a:xfrm>
            <a:off x="5076056" y="4581128"/>
            <a:ext cx="3603791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Самими древними технологиями                            можно считать: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Производство муки  из зерна с помощью ручных мельниц, металлургия железа(около 1000 г. до н.э.). Производство бумаги (105 – 300 гг.)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c449a7ba8befd09ee4c7eba9bee9c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3262012" cy="3271677"/>
          </a:xfrm>
          <a:prstGeom prst="rect">
            <a:avLst/>
          </a:prstGeom>
        </p:spPr>
      </p:pic>
      <p:pic>
        <p:nvPicPr>
          <p:cNvPr id="6" name="Рисунок 5" descr="e8dfc115d49ec926892be39ebab19290-800x.jpg"/>
          <p:cNvPicPr>
            <a:picLocks noChangeAspect="1"/>
          </p:cNvPicPr>
          <p:nvPr/>
        </p:nvPicPr>
        <p:blipFill>
          <a:blip r:embed="rId3" cstate="print"/>
          <a:srcRect t="13461"/>
          <a:stretch>
            <a:fillRect/>
          </a:stretch>
        </p:blipFill>
        <p:spPr>
          <a:xfrm>
            <a:off x="4716016" y="3140968"/>
            <a:ext cx="4098032" cy="26598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Древние технологии, которые опередили время: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Бурение и газопровод в Древнем Китае( 2-3 века нашей эры).</a:t>
            </a:r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76872"/>
            <a:ext cx="5292080" cy="33676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Греческий паровой двигатель</a:t>
            </a:r>
          </a:p>
          <a:p>
            <a:endParaRPr lang="ru-RU" dirty="0"/>
          </a:p>
        </p:txBody>
      </p:sp>
      <p:pic>
        <p:nvPicPr>
          <p:cNvPr id="4" name="Рисунок 3" descr="1607409050_6-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515719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3728" y="548680"/>
            <a:ext cx="6144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Византийские огнеметы (7 век).</a:t>
            </a:r>
            <a:endParaRPr lang="ru-RU" sz="3200" b="1" dirty="0"/>
          </a:p>
        </p:txBody>
      </p:sp>
      <p:pic>
        <p:nvPicPr>
          <p:cNvPr id="8" name="Рисунок 7" descr="725067eb9cbfcc3a02a4edac79da7ca2.jpg"/>
          <p:cNvPicPr>
            <a:picLocks noChangeAspect="1"/>
          </p:cNvPicPr>
          <p:nvPr/>
        </p:nvPicPr>
        <p:blipFill>
          <a:blip r:embed="rId2" cstate="print"/>
          <a:srcRect l="10626" t="20498" r="8263" b="10664"/>
          <a:stretch>
            <a:fillRect/>
          </a:stretch>
        </p:blipFill>
        <p:spPr>
          <a:xfrm>
            <a:off x="971600" y="1700808"/>
            <a:ext cx="741682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764704"/>
            <a:ext cx="6169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Нержавеющая колона из Индии</a:t>
            </a:r>
          </a:p>
        </p:txBody>
      </p:sp>
      <p:pic>
        <p:nvPicPr>
          <p:cNvPr id="5" name="Рисунок 4" descr="2-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901440" cy="4968552"/>
          </a:xfrm>
          <a:prstGeom prst="rect">
            <a:avLst/>
          </a:prstGeom>
        </p:spPr>
      </p:pic>
      <p:pic>
        <p:nvPicPr>
          <p:cNvPr id="7" name="Рисунок 6" descr="image_566ea551b8e283.45008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396044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1872 году Иоганн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Бекман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ввел  в научное употребление термин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«технология»  </a:t>
            </a:r>
          </a:p>
        </p:txBody>
      </p:sp>
      <p:pic>
        <p:nvPicPr>
          <p:cNvPr id="6" name="Рисунок 5" descr="Johann-Beckma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916832"/>
            <a:ext cx="3768080" cy="47289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8640"/>
            <a:ext cx="5858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Навигационная система викингов.</a:t>
            </a:r>
          </a:p>
        </p:txBody>
      </p:sp>
      <p:pic>
        <p:nvPicPr>
          <p:cNvPr id="4" name="Рисунок 3" descr="19802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052736"/>
            <a:ext cx="2988397" cy="4293096"/>
          </a:xfrm>
          <a:prstGeom prst="rect">
            <a:avLst/>
          </a:prstGeom>
        </p:spPr>
      </p:pic>
      <p:pic>
        <p:nvPicPr>
          <p:cNvPr id="5" name="Рисунок 4" descr="717480aa5d10607bc2898cf70e15f3a4c5a2e8a2e9453d53f9e91f05c3794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4668011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48680"/>
            <a:ext cx="4332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Батарейка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Ирака</a:t>
            </a:r>
          </a:p>
        </p:txBody>
      </p:sp>
      <p:pic>
        <p:nvPicPr>
          <p:cNvPr id="3" name="Рисунок 2" descr="dkAAAgG-iuA-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696744" cy="44022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Классификация технологий: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Материальные технологии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Технологи металлов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Технология строительства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Машиностроительные технологии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Технологии , связанные с электричеством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Биотехнология</a:t>
            </a:r>
          </a:p>
          <a:p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Нанотехнология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Технологии электроники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Акустические технологии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Химическая технология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 технологий</a:t>
            </a:r>
          </a:p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Нематериальныетехнологии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Космические технологии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Военные технологии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Транспортные технологии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Социальные технологии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Телекоммуникационные технологии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Виды технологий</a:t>
            </a:r>
          </a:p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Технологии производственных отраслей: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Энергетика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Металлургиямашиностроение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Легкая промышленность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Перевозка грузов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Связь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медленно и неизбежно превращается в тайну. С течением времени мы теряем знания и культуру в невидимом царстве забытого. Чем больше мы копаемся в истории и чем больше мы открываем , тем больше мы понимаем, как много мы уже потеряли. Большая часть свидетельств об утраченных древних технологиях и артефактах свидетельствует о том, что наше развитие как вида, возможно, не было строго линейным . Ранние цивилизации неоднократно совершали открытия и изобретали методы, которые мы до сих пор не можем полностью воспроизвести, даже со всеми нашими современными технологиями и знаниями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Технологии загадки: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Греческий огонь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Кубок Ликурга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Танк Леонардо да Винчи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Оксфордский  электрический звонок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Непенте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Антикеферский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механизм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Скалы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Саксайуамане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Пирамиды Гиза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Дамасская сталь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Страдивари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Несмотря на то , что современный мир находится на одном пиков технологического развития, ученые отмечают, что все знания прошлого дошли до наших дней. Собственно создается впечатление, будто некоторые  изобретения были потеряны, а некоторые старые технологии оказываются непонятными для современников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Утерянные технологии  привлекающие до сих пор ученых всего мирового сообщества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Римский цемент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Дамасская сталь</a:t>
            </a:r>
          </a:p>
          <a:p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Антикитерский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механизм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Технологии программ «Аполлон» и «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Джемини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Одноцилиндровый моноцикл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Линии оптического телеграфа(цепочка башен-станций)</a:t>
            </a:r>
          </a:p>
          <a:p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Пантелеграф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(универсальный телеграф)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Технология фотоэлектрического сканирования (телефакс)</a:t>
            </a:r>
          </a:p>
          <a:p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Элетрический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омнибус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«Дважды обожженный камень»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Камень «Виктория»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Монорельсовая  электрическая подвесная дорога 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Технологии непроизводственных отраслей: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Научные исследования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Медицина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Торговля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Логистика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Менеджмент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Урок -  презентация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Технологии. История возникновения технологии.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сформировать представление об основных технологиях.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ознакомить с понятиями техника, труд, предмет труда, орудия труда, устройство, технология;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историей развития технологий;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видами технологий в разных сферах производства;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Универсальные технологии: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Предпринимательская и трудовая деятельность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Художественное и техническое творчество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Досуг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Высокие технологии: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Самые наукоемкие отрасли промышленно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Микроэлектроника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Микробиологическая промышленность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4" name="Рисунок 3" descr="5af36dd578a0e692372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924944"/>
            <a:ext cx="4140086" cy="2760920"/>
          </a:xfrm>
          <a:prstGeom prst="rect">
            <a:avLst/>
          </a:prstGeom>
        </p:spPr>
      </p:pic>
      <p:pic>
        <p:nvPicPr>
          <p:cNvPr id="5" name="Рисунок 4" descr="5b63a696a67af0ea88aff337d9e198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3861976" cy="2579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Высокие технологии: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Робототехника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Атомная энергетика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5e2c77f1271a16fa572dd193c8c2fe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4032447" cy="2714147"/>
          </a:xfrm>
          <a:prstGeom prst="rect">
            <a:avLst/>
          </a:prstGeom>
        </p:spPr>
      </p:pic>
      <p:pic>
        <p:nvPicPr>
          <p:cNvPr id="6" name="Рисунок 5" descr="332f3aee3d8e89f9179f5ebcee8ca4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852936"/>
            <a:ext cx="3600400" cy="2400267"/>
          </a:xfrm>
          <a:prstGeom prst="rect">
            <a:avLst/>
          </a:prstGeom>
        </p:spPr>
      </p:pic>
      <p:pic>
        <p:nvPicPr>
          <p:cNvPr id="8" name="Рисунок 7" descr="1474384347_141919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221088"/>
            <a:ext cx="3851920" cy="23588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Высокие технологии: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Самолетостроение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Космическая техника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542563173_superdzhe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620688"/>
            <a:ext cx="3960440" cy="2972799"/>
          </a:xfrm>
          <a:prstGeom prst="rect">
            <a:avLst/>
          </a:prstGeo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17032"/>
            <a:ext cx="6336704" cy="29767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Закрепление пройденного материала: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Что такое технология.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Кто ввел в научное употребление термин «технология».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Назовите самые древние технолог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Что такое продукт труда, предмет труда, средства труда.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Какие виды промышленности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носят к высоким технологиям.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Что такое универсальные технологии.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Назовите технологии- загадки.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происходит от соединения двух греческих слов 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техно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означает искусство, мастерство, умение  и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«логос»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учение , слово, наука.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Технология–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научная дисциплина,  совокупность приемов и способов получения , обработки или переработки сырья, материалов, полуфабрикатов,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одновременно система совокупности знаний, умений, навыков, методов, способов деятельности и алгоритм , научная разработка решения каких-либо проблем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Технология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учебный предмет, содержащий теоретические основы данной наук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Технология-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учебник , излагающий содержание данного учебного предмета.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581128"/>
            <a:ext cx="4896544" cy="2087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 труд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результат целенаправленной человеческой деятельности. Продуктом труда может быть , как вещество природы, приспособленное трудом человека к своим потребностям, так и просто сама деятельность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42be602a6cbcd8c55dbe93b35c6a2a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85184"/>
            <a:ext cx="3456384" cy="1385349"/>
          </a:xfrm>
          <a:prstGeom prst="rect">
            <a:avLst/>
          </a:prstGeom>
        </p:spPr>
      </p:pic>
      <p:pic>
        <p:nvPicPr>
          <p:cNvPr id="8" name="Рисунок 7" descr="1130 (1).jpg"/>
          <p:cNvPicPr>
            <a:picLocks noChangeAspect="1"/>
          </p:cNvPicPr>
          <p:nvPr/>
        </p:nvPicPr>
        <p:blipFill>
          <a:blip r:embed="rId3" cstate="print"/>
          <a:srcRect l="15418" t="17399" r="14227"/>
          <a:stretch>
            <a:fillRect/>
          </a:stretch>
        </p:blipFill>
        <p:spPr>
          <a:xfrm>
            <a:off x="5508104" y="2636912"/>
            <a:ext cx="3024336" cy="2105030"/>
          </a:xfrm>
          <a:prstGeom prst="rect">
            <a:avLst/>
          </a:prstGeom>
        </p:spPr>
      </p:pic>
      <p:pic>
        <p:nvPicPr>
          <p:cNvPr id="16" name="Рисунок 15" descr="1645037693_1-fikiwiki-com-p-kartinki-khleba-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36912"/>
            <a:ext cx="3276867" cy="2186285"/>
          </a:xfrm>
          <a:prstGeom prst="rect">
            <a:avLst/>
          </a:prstGeom>
        </p:spPr>
      </p:pic>
      <p:pic>
        <p:nvPicPr>
          <p:cNvPr id="5" name="Рисунок 4" descr="5dd8a7cc02a55808205dcb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869160"/>
            <a:ext cx="3312368" cy="16835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труда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вещество природы, на которое человек воздействует в процессе труда, или перерабатываемая человеком в процессе интеллектуального труда информация.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96500"/>
            <a:ext cx="3312368" cy="1971794"/>
          </a:xfrm>
          <a:prstGeom prst="rect">
            <a:avLst/>
          </a:prstGeom>
        </p:spPr>
      </p:pic>
      <p:pic>
        <p:nvPicPr>
          <p:cNvPr id="6" name="Рисунок 5" descr="baldahin-na-detskuyu-krovatku-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060848"/>
            <a:ext cx="3577172" cy="2016224"/>
          </a:xfrm>
          <a:prstGeom prst="rect">
            <a:avLst/>
          </a:prstGeom>
        </p:spPr>
      </p:pic>
      <p:pic>
        <p:nvPicPr>
          <p:cNvPr id="7" name="Рисунок 6" descr="Biscuit-Joiner.15447717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3" y="4290684"/>
            <a:ext cx="4248472" cy="2251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Средства труда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, чем человек воздействует на предмет труда. Решающая роль принадлежит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орудиям труда, механические, физические и химические свойства которых человек использует в соответствии со своей целью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нструменты-1262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916832"/>
            <a:ext cx="2966819" cy="2348880"/>
          </a:xfrm>
          <a:prstGeom prst="rect">
            <a:avLst/>
          </a:prstGeom>
        </p:spPr>
      </p:pic>
      <p:pic>
        <p:nvPicPr>
          <p:cNvPr id="7" name="Рисунок 6" descr="vazhemkruchkom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348880"/>
            <a:ext cx="3336032" cy="2502024"/>
          </a:xfrm>
          <a:prstGeom prst="rect">
            <a:avLst/>
          </a:prstGeom>
        </p:spPr>
      </p:pic>
      <p:pic>
        <p:nvPicPr>
          <p:cNvPr id="12" name="Рисунок 11" descr="540fcd5a40c088ca138db543_5c9244342c1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93096"/>
            <a:ext cx="3600366" cy="2401416"/>
          </a:xfrm>
          <a:prstGeom prst="rect">
            <a:avLst/>
          </a:prstGeom>
        </p:spPr>
      </p:pic>
      <p:pic>
        <p:nvPicPr>
          <p:cNvPr id="33794" name="Picture 2" descr="https://kupilochka.ru/upload/iblock/5f9/101trcuoal6mu673nukzkwo1s5bo2x3w.jpg"/>
          <p:cNvPicPr>
            <a:picLocks noChangeAspect="1" noChangeArrowheads="1"/>
          </p:cNvPicPr>
          <p:nvPr/>
        </p:nvPicPr>
        <p:blipFill>
          <a:blip r:embed="rId5" cstate="print"/>
          <a:srcRect l="11483" t="11542" r="11961"/>
          <a:stretch>
            <a:fillRect/>
          </a:stretch>
        </p:blipFill>
        <p:spPr bwMode="auto">
          <a:xfrm>
            <a:off x="755576" y="4365104"/>
            <a:ext cx="403244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целесообразная деятельность человека  в процессе которой он при помощи орудий труда воздействует на природу и использует ее в целях создания предметов, необходимых для удовлетворения своих потребностей.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23797273_289294_import-ur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941168"/>
            <a:ext cx="3415308" cy="1656184"/>
          </a:xfrm>
          <a:prstGeom prst="rect">
            <a:avLst/>
          </a:prstGeom>
        </p:spPr>
      </p:pic>
      <p:pic>
        <p:nvPicPr>
          <p:cNvPr id="5" name="Рисунок 4" descr="__medium_GLUZ9947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2569547" cy="2167896"/>
          </a:xfrm>
          <a:prstGeom prst="rect">
            <a:avLst/>
          </a:prstGeom>
        </p:spPr>
      </p:pic>
      <p:pic>
        <p:nvPicPr>
          <p:cNvPr id="6" name="Рисунок 5" descr="full_agpk8Y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284984"/>
            <a:ext cx="2736304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развития технологий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начало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века. Промышленная революция – создание паровой машины и универсальных прядильных станков, что ознаменовало закат ремесленного производства и переход к промышленной экономике(машинному производству)</a:t>
            </a:r>
          </a:p>
          <a:p>
            <a:endParaRPr lang="ru-RU" dirty="0"/>
          </a:p>
        </p:txBody>
      </p:sp>
      <p:pic>
        <p:nvPicPr>
          <p:cNvPr id="4" name="Рисунок 3" descr="20170508-Watertown-JCHS-2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789040"/>
            <a:ext cx="3347864" cy="2265912"/>
          </a:xfrm>
          <a:prstGeom prst="rect">
            <a:avLst/>
          </a:prstGeom>
        </p:spPr>
      </p:pic>
      <p:pic>
        <p:nvPicPr>
          <p:cNvPr id="5" name="Рисунок 4" descr="istockphoto-505512710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861048"/>
            <a:ext cx="3625208" cy="2249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954</Words>
  <Application>Microsoft Office PowerPoint</Application>
  <PresentationFormat>Экран (4:3)</PresentationFormat>
  <Paragraphs>143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Государственное образовательное учреждение Луганской Народной республики «Брянковский УВК №10»    </vt:lpstr>
      <vt:lpstr>Слайд 2</vt:lpstr>
      <vt:lpstr>Урок -  презентация Технологии. История возникновения технологии.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Добрый день</dc:creator>
  <cp:lastModifiedBy>Добрый день</cp:lastModifiedBy>
  <cp:revision>149</cp:revision>
  <dcterms:created xsi:type="dcterms:W3CDTF">2022-11-08T09:47:22Z</dcterms:created>
  <dcterms:modified xsi:type="dcterms:W3CDTF">2022-11-17T10:36:20Z</dcterms:modified>
</cp:coreProperties>
</file>