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9148B-4B3B-49AC-BF24-D1B90C673E71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6A08F-1C13-45EE-89DA-C97CD23616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6A08F-1C13-45EE-89DA-C97CD23616DF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Синонимичный ряд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6A08F-1C13-45EE-89DA-C97CD23616DF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6A08F-1C13-45EE-89DA-C97CD23616DF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340768"/>
            <a:ext cx="724634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РОССИЙСКАЯ ФЕДЕРАЦИЯ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«ЛИЦЕЙ г. ДЕДОВСК»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ГОРОДСКОГО ОКРУГА ИСТРА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МОСКОВСКОЙ ОБЛАСТИ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143530, г. Дедовск, ул. Энергетиков, дом 15                    т. (49831) 7-76-41</a:t>
            </a: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Дистанционный урок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Сочинение-описание картины И. И. Левитана «Март»</a:t>
            </a: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Подготовила: учитель </a:t>
            </a: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русского языка и литературы</a:t>
            </a: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М. С. Лапшина</a:t>
            </a:r>
          </a:p>
          <a:p>
            <a:pPr algn="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Дедовск, 2022</a:t>
            </a:r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ёга\Desktop\он-лайн уроки\14levit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6973540" cy="57160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63688" y="548680"/>
            <a:ext cx="5792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Сочинение-описание картины Левитана И.И. «Март»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рёга\Desktop\он-лайн уроки\14levit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4176464" cy="3378022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932040" y="1523256"/>
            <a:ext cx="3896825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теплый, солнечный, ясный</a:t>
            </a:r>
          </a:p>
          <a:p>
            <a:r>
              <a:rPr lang="ru-RU" sz="1100" i="1" u="sng" dirty="0" smtClean="0">
                <a:latin typeface="Times New Roman" pitchFamily="18" charset="0"/>
                <a:cs typeface="Times New Roman" pitchFamily="18" charset="0"/>
              </a:rPr>
              <a:t>Небо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 чистое, голубое, высокое, лазурное.</a:t>
            </a:r>
          </a:p>
          <a:p>
            <a:r>
              <a:rPr lang="ru-RU" sz="1100" i="1" u="sng" dirty="0" smtClean="0">
                <a:latin typeface="Times New Roman" pitchFamily="18" charset="0"/>
                <a:cs typeface="Times New Roman" pitchFamily="18" charset="0"/>
              </a:rPr>
              <a:t>Солнце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 : теплое, яркое, ласковое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4048" y="2852936"/>
          <a:ext cx="3888432" cy="2952328"/>
        </p:xfrm>
        <a:graphic>
          <a:graphicData uri="http://schemas.openxmlformats.org/drawingml/2006/table">
            <a:tbl>
              <a:tblPr/>
              <a:tblGrid>
                <a:gridCol w="3888432"/>
              </a:tblGrid>
              <a:tr h="2952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100" i="1" u="sng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Освещение, </a:t>
                      </a:r>
                      <a:r>
                        <a:rPr lang="ru-RU" sz="1100" i="1" u="sng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солнце:</a:t>
                      </a:r>
                      <a:endParaRPr lang="ru-RU" sz="1100" i="1" u="sng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100" i="1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Картина полна солнечного света, хотя само солнце на картине не изображено; греет ласковое весеннее солнышко; все сверкает на солнце.</a:t>
                      </a:r>
                      <a:endParaRPr lang="ru-RU" sz="11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100" i="1" u="sng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Основные </a:t>
                      </a:r>
                      <a:r>
                        <a:rPr lang="ru-RU" sz="1100" i="1" u="sng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цвета:</a:t>
                      </a:r>
                      <a:endParaRPr lang="ru-RU" sz="1100" i="1" u="sng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100" i="1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Желтый, голубой и зеленый с добавлением белого. Преобладает именно желтый, потому что Левитан так передает солнечный свет</a:t>
                      </a:r>
                      <a:endParaRPr lang="ru-RU" sz="11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932040" y="5445224"/>
            <a:ext cx="39239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Солнце – светит, греет, освещает, растопило снег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4048" y="2564904"/>
          <a:ext cx="3744416" cy="666433"/>
        </p:xfrm>
        <a:graphic>
          <a:graphicData uri="http://schemas.openxmlformats.org/drawingml/2006/table">
            <a:tbl>
              <a:tblPr/>
              <a:tblGrid>
                <a:gridCol w="3744416"/>
              </a:tblGrid>
              <a:tr h="42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100" i="1" u="sng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Небо:</a:t>
                      </a:r>
                      <a:endParaRPr lang="ru-RU" sz="1100" i="1" u="sng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100" i="1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Голубизна неба; светло-голубое безоблачное небо, прозрачное</a:t>
                      </a:r>
                      <a:r>
                        <a:rPr lang="ru-RU" sz="1050" dirty="0">
                          <a:solidFill>
                            <a:srgbClr val="333333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331640" y="476672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Сочинение-описание картины Левитана И.И. «Март»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ерёга\Desktop\он-лайн уроки\14levit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4831736" cy="396044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724128" y="3565322"/>
            <a:ext cx="331236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Снег – рыхлый, подтаявший, зернистый.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96136" y="1412776"/>
          <a:ext cx="2683768" cy="2014030"/>
        </p:xfrm>
        <a:graphic>
          <a:graphicData uri="http://schemas.openxmlformats.org/drawingml/2006/table">
            <a:tbl>
              <a:tblPr/>
              <a:tblGrid>
                <a:gridCol w="268376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100" i="1" u="sng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Снег:</a:t>
                      </a:r>
                      <a:endParaRPr lang="ru-RU" sz="1100" i="1" u="sng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100" i="1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Сероватый с загрязненной коркой, потемневший, ноздреватый; то сверкающий, разрыхленный, то освещенный, и поэтому желтоватый, то в тени голубой; тающие сугробы; стеклянный блеск талой воды; от тающего снега веет сырой прохладой; отдельные выпуклые мазки для изображения снега, мы как бы чувствуем его рыхлость.</a:t>
                      </a:r>
                      <a:endParaRPr lang="ru-RU" sz="11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724128" y="3925362"/>
            <a:ext cx="302433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Снег – оседает, тает, темнеет.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724128" y="4285402"/>
            <a:ext cx="269979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Блестит – искрится, сияет, сверкает.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796136" y="4645442"/>
            <a:ext cx="302433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Капель – звенит, поет, стучит, барабанит.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868144" y="5077490"/>
            <a:ext cx="25922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Капель – звонкая, чистая, весенняя.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548680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Сочинение-описание картины Левитана И.И. «Март»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ерёга\Desktop\он-лайн уроки\14levit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776"/>
            <a:ext cx="4831736" cy="396044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868144" y="885637"/>
            <a:ext cx="298782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Деревья – мощные, стройные, тонкие, молодые.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Лес – плотный, побагровевший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940152" y="1412776"/>
          <a:ext cx="2808312" cy="4780725"/>
        </p:xfrm>
        <a:graphic>
          <a:graphicData uri="http://schemas.openxmlformats.org/drawingml/2006/table">
            <a:tbl>
              <a:tblPr/>
              <a:tblGrid>
                <a:gridCol w="423047"/>
                <a:gridCol w="2385265"/>
              </a:tblGrid>
              <a:tr h="158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5641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00" i="1" u="sng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Деревья и </a:t>
                      </a:r>
                      <a:r>
                        <a:rPr lang="ru-RU" sz="1000" i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скворечник:</a:t>
                      </a:r>
                      <a:endParaRPr lang="ru-RU" sz="1000" i="1" u="sng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Розоватые, впитавшие солнце тонкие ветки берез, их стволы тянутся вверх, а прозрачные ветки усиливают воздушность картины; набухли почки, уже готовятся выпустить свои листочки; скворечник, ожидающий улетевших на зиму хозяев; зелень сосен кажется уставшей от долгой зимы, какой-то побуревшей.</a:t>
                      </a:r>
                      <a:endParaRPr lang="ru-RU" sz="1000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00" i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Дорога:</a:t>
                      </a:r>
                      <a:endParaRPr lang="ru-RU" sz="1000" i="1" u="sng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Разъезженная дорога, лужи талого снега, из-под снега выступила глинистая земля.</a:t>
                      </a:r>
                      <a:endParaRPr lang="ru-RU" sz="1000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00" i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Дом:</a:t>
                      </a:r>
                      <a:endParaRPr lang="ru-RU" sz="1000" i="1" u="sng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Желтые стены дома, открытая дверь, часть которой находится в тени; уже не нужно беречь тепло –весна; отброшенная       ставня; подтаявшая шапка снега на крыше крылечка, со всех сторон как бы обкусанная солнцем.</a:t>
                      </a:r>
                      <a:endParaRPr lang="ru-RU" sz="1000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00" i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Лошадка:</a:t>
                      </a:r>
                      <a:endParaRPr lang="ru-RU" sz="1000" i="1" u="sng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Смирная, терпеливая деревенская лошадка, запряженная в сани, тоже радуется весне.</a:t>
                      </a:r>
                      <a:endParaRPr lang="ru-RU" sz="1000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8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8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59632" y="188640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Сочинение-описание картины Левитана И.И. «Март»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ерёга\Desktop\он-лайн уроки\14levit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776"/>
            <a:ext cx="4831736" cy="396044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868144" y="1985645"/>
            <a:ext cx="30243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Художник – живописец, пейзажист.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Картина – холст, полотно, произведение.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Изобразить – показать, нарисовать, передать, запечатлеть.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Удивляет – поражает, изумляет.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332656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Сочинение-описание картины Левитана И.И. «Март»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ерёга\Desktop\он-лайн уроки\14levit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776"/>
            <a:ext cx="4831736" cy="396044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652120" y="1992612"/>
            <a:ext cx="316835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План:</a:t>
            </a:r>
            <a:endParaRPr kumimoji="0" lang="ru-RU" sz="16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1)Приближение весны.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2)Главные герои картины «Март».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3)Цвет и тона в произведении Левитана.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4)Мысли, чувства, запахи, звуки картины.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5)Впечатление, производимое данным произведением искусства.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476672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Сочинение-описание картины Левитана И.И. «Март»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204864"/>
            <a:ext cx="52668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Прошу вас написать сочинение-описание картины. </a:t>
            </a:r>
          </a:p>
          <a:p>
            <a:r>
              <a:rPr lang="ru-RU" dirty="0" smtClean="0"/>
              <a:t>Объём: от 1,5 страниц.</a:t>
            </a:r>
          </a:p>
          <a:p>
            <a:r>
              <a:rPr lang="ru-RU" dirty="0" smtClean="0"/>
              <a:t>Выслать мне </a:t>
            </a:r>
            <a:r>
              <a:rPr lang="en-US" dirty="0" smtClean="0"/>
              <a:t> </a:t>
            </a:r>
            <a:r>
              <a:rPr lang="ru-RU" dirty="0" smtClean="0"/>
              <a:t>готовую работу</a:t>
            </a:r>
          </a:p>
          <a:p>
            <a:r>
              <a:rPr lang="ru-RU" dirty="0" smtClean="0"/>
              <a:t>на электронную почту </a:t>
            </a:r>
            <a:r>
              <a:rPr lang="en-US" dirty="0" smtClean="0"/>
              <a:t>madamvolkova@yandex.ru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132856"/>
            <a:ext cx="78582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Желаю удачи!</a:t>
            </a:r>
          </a:p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</TotalTime>
  <Words>427</Words>
  <Application>Microsoft Office PowerPoint</Application>
  <PresentationFormat>Экран (4:3)</PresentationFormat>
  <Paragraphs>79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Серёга</dc:creator>
  <cp:lastModifiedBy>Серёга</cp:lastModifiedBy>
  <cp:revision>12</cp:revision>
  <dcterms:created xsi:type="dcterms:W3CDTF">2020-04-28T12:29:12Z</dcterms:created>
  <dcterms:modified xsi:type="dcterms:W3CDTF">2022-03-20T15:16:35Z</dcterms:modified>
</cp:coreProperties>
</file>