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699-E3F6-4F93-B10E-F92863C7CF6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7A32-3042-4E7A-B898-DF21F63D92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699-E3F6-4F93-B10E-F92863C7CF6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7A32-3042-4E7A-B898-DF21F63D9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699-E3F6-4F93-B10E-F92863C7CF6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7A32-3042-4E7A-B898-DF21F63D9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699-E3F6-4F93-B10E-F92863C7CF6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7A32-3042-4E7A-B898-DF21F63D9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699-E3F6-4F93-B10E-F92863C7CF6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137A32-3042-4E7A-B898-DF21F63D92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699-E3F6-4F93-B10E-F92863C7CF6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7A32-3042-4E7A-B898-DF21F63D9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699-E3F6-4F93-B10E-F92863C7CF6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7A32-3042-4E7A-B898-DF21F63D9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699-E3F6-4F93-B10E-F92863C7CF6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7A32-3042-4E7A-B898-DF21F63D9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699-E3F6-4F93-B10E-F92863C7CF6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7A32-3042-4E7A-B898-DF21F63D9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699-E3F6-4F93-B10E-F92863C7CF6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7A32-3042-4E7A-B898-DF21F63D9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699-E3F6-4F93-B10E-F92863C7CF6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7A32-3042-4E7A-B898-DF21F63D9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012699-E3F6-4F93-B10E-F92863C7CF6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137A32-3042-4E7A-B898-DF21F63D92D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011882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chemeClr val="bg1"/>
                </a:solidFill>
                <a:effectLst/>
                <a:latin typeface="Monotype Corsiva" pitchFamily="66" charset="0"/>
              </a:rPr>
              <a:t>Хеппенинг</a:t>
            </a:r>
            <a:r>
              <a:rPr lang="ru-RU" sz="7200" dirty="0" smtClean="0">
                <a:solidFill>
                  <a:schemeClr val="bg1"/>
                </a:solidFill>
                <a:effectLst/>
                <a:latin typeface="Monotype Corsiva" pitchFamily="66" charset="0"/>
              </a:rPr>
              <a:t> в младшем дошкольном возрасте</a:t>
            </a:r>
            <a:endParaRPr lang="ru-RU" sz="7200" dirty="0"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effectLst/>
                <a:latin typeface="+mn-lt"/>
              </a:rPr>
              <a:t>Рисование </a:t>
            </a:r>
            <a:r>
              <a:rPr lang="ru-RU" sz="3200" i="1" dirty="0" smtClean="0">
                <a:solidFill>
                  <a:schemeClr val="bg1"/>
                </a:solidFill>
                <a:effectLst/>
                <a:latin typeface="+mn-lt"/>
              </a:rPr>
              <a:t>ватными палочками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ru-RU" sz="32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20180609_09120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942903">
            <a:off x="272002" y="1877062"/>
            <a:ext cx="4281518" cy="3273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20180609_09131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753743">
            <a:off x="4477514" y="2359230"/>
            <a:ext cx="4572033" cy="3790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effectLst/>
                <a:latin typeface="+mn-lt"/>
              </a:rPr>
              <a:t>Рисование </a:t>
            </a:r>
            <a:r>
              <a:rPr lang="ru-RU" sz="3200" i="1" dirty="0" smtClean="0">
                <a:solidFill>
                  <a:schemeClr val="bg1"/>
                </a:solidFill>
                <a:effectLst/>
                <a:latin typeface="+mn-lt"/>
              </a:rPr>
              <a:t>пеной для бритья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: </a:t>
            </a:r>
            <a:endParaRPr lang="ru-RU" sz="32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IMG-20180410-WA0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049826">
            <a:off x="270878" y="1298107"/>
            <a:ext cx="4038600" cy="372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DSC_001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27122">
            <a:off x="4664021" y="2370557"/>
            <a:ext cx="4210080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72518" cy="3225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Большинство нетрадиционных техник относятся к спонтанному рисованию, когда изображение получается не в результате использования специальных изобразительных приёмов, а как эффект игровой манипуляции.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+mn-lt"/>
              </a:rPr>
            </a:b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Содержимое 3" descr="2338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3357562"/>
            <a:ext cx="4933007" cy="32867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25828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+mn-lt"/>
              </a:rPr>
              <a:t>Такой способ нетрадиционного изображения можно назвать "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+mn-lt"/>
              </a:rPr>
              <a:t>хэппенинг</a:t>
            </a:r>
            <a:r>
              <a:rPr lang="ru-RU" dirty="0" smtClean="0">
                <a:solidFill>
                  <a:schemeClr val="bg1"/>
                </a:solidFill>
                <a:effectLst/>
                <a:latin typeface="+mn-lt"/>
              </a:rPr>
              <a:t>" (в переводе с английского "случаться").</a:t>
            </a:r>
            <a:br>
              <a:rPr lang="ru-RU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s1200-10-768x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61088"/>
            <a:ext cx="4757742" cy="356830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3654428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solidFill>
                  <a:schemeClr val="bg1"/>
                </a:solidFill>
                <a:effectLst/>
                <a:latin typeface="+mn-lt"/>
              </a:rPr>
              <a:t>Хеппенинг</a:t>
            </a:r>
            <a:r>
              <a:rPr lang="ru-RU" sz="2400" i="1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- форма современного искусства, представляющая собой действия, события или ситуации, происходящие при участии художников, но не контролируемые им полностью.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+mn-lt"/>
              </a:rPr>
              <a:t>Хэппенинг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 обычно включает в себя импровизацию и не имеет чёткого сценария.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При нём неизвестно, какое получится изображение, он заведомо успешен по результату, тем самым усиливает интерес детей к изобразительной деятельности.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2013-11-12_16_03_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730944"/>
            <a:ext cx="4071937" cy="2897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42" cy="36544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>
                <a:solidFill>
                  <a:schemeClr val="bg1"/>
                </a:solidFill>
                <a:effectLst/>
                <a:latin typeface="+mn-lt"/>
              </a:rPr>
              <a:t>Эффективность </a:t>
            </a:r>
            <a:r>
              <a:rPr lang="ru-RU" sz="2800" i="1" dirty="0" smtClean="0">
                <a:solidFill>
                  <a:schemeClr val="bg1"/>
                </a:solidFill>
                <a:effectLst/>
                <a:latin typeface="+mn-lt"/>
              </a:rPr>
              <a:t>использования технологии «</a:t>
            </a:r>
            <a:r>
              <a:rPr lang="ru-RU" sz="2800" i="1" dirty="0" err="1" smtClean="0">
                <a:solidFill>
                  <a:schemeClr val="bg1"/>
                </a:solidFill>
                <a:effectLst/>
                <a:latin typeface="+mn-lt"/>
              </a:rPr>
              <a:t>Хеппенинг</a:t>
            </a:r>
            <a:r>
              <a:rPr lang="ru-RU" sz="2800" i="1" dirty="0" smtClean="0">
                <a:solidFill>
                  <a:schemeClr val="bg1"/>
                </a:solidFill>
                <a:effectLst/>
                <a:latin typeface="+mn-lt"/>
              </a:rPr>
              <a:t>» в раннем </a:t>
            </a:r>
            <a:r>
              <a:rPr lang="ru-RU" sz="2800" i="1" dirty="0" smtClean="0">
                <a:solidFill>
                  <a:schemeClr val="bg1"/>
                </a:solidFill>
                <a:effectLst/>
                <a:latin typeface="+mn-lt"/>
              </a:rPr>
              <a:t>возрасте:</a:t>
            </a:r>
            <a:br>
              <a:rPr lang="ru-RU" sz="280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- поддержка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познавательной активности в деятельности с материалами и веществами;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- развитие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навыков самостоятельности детей;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+mn-lt"/>
              </a:rPr>
              <a:t>ососзнание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ребенком собственного тела, развитие крупной и мелкой моторики;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sz="28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DSC_0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" y="3714752"/>
            <a:ext cx="444060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3582990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- развитию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речевой активности и навыков коммуникации со взрослым и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сверстником;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- развитие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тактильной чувствительности. Это новые ощущения при макании пальчика в краску, при ведении пальчиком по различным поверхностям для рисования.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-развитие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психических процессов и наглядно - действенного мышления.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2676" y="3429000"/>
            <a:ext cx="4644138" cy="3075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effectLst/>
                <a:latin typeface="+mn-lt"/>
              </a:rPr>
              <a:t>В </a:t>
            </a:r>
            <a:r>
              <a:rPr lang="ru-RU" sz="2800" i="1" dirty="0" smtClean="0">
                <a:solidFill>
                  <a:schemeClr val="bg1"/>
                </a:solidFill>
                <a:effectLst/>
                <a:latin typeface="+mn-lt"/>
              </a:rPr>
              <a:t>младшем </a:t>
            </a:r>
            <a:r>
              <a:rPr lang="ru-RU" sz="2800" i="1" dirty="0" smtClean="0">
                <a:solidFill>
                  <a:schemeClr val="bg1"/>
                </a:solidFill>
                <a:effectLst/>
                <a:latin typeface="+mn-lt"/>
              </a:rPr>
              <a:t>возрасте доступны различные  виды </a:t>
            </a:r>
            <a:r>
              <a:rPr lang="ru-RU" sz="2800" i="1" dirty="0" err="1" smtClean="0">
                <a:solidFill>
                  <a:schemeClr val="bg1"/>
                </a:solidFill>
                <a:effectLst/>
                <a:latin typeface="+mn-lt"/>
              </a:rPr>
              <a:t>хэппенинга</a:t>
            </a:r>
            <a:r>
              <a:rPr lang="ru-RU" sz="2800" i="1" dirty="0" smtClean="0">
                <a:solidFill>
                  <a:schemeClr val="bg1"/>
                </a:solidFill>
                <a:effectLst/>
                <a:latin typeface="+mn-lt"/>
              </a:rPr>
              <a:t>:</a:t>
            </a:r>
            <a:br>
              <a:rPr lang="ru-RU" sz="280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Рисование пальчиками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sz="28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20180416_1023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014291">
            <a:off x="-198358" y="2412880"/>
            <a:ext cx="4084648" cy="2973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20180416_1021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29612">
            <a:off x="3518221" y="2000240"/>
            <a:ext cx="5168579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effectLst/>
                <a:latin typeface="+mn-lt"/>
              </a:rPr>
              <a:t>Рисование </a:t>
            </a:r>
            <a:r>
              <a:rPr lang="ru-RU" sz="3600" i="1" dirty="0" smtClean="0">
                <a:solidFill>
                  <a:schemeClr val="bg1"/>
                </a:solidFill>
                <a:effectLst/>
                <a:latin typeface="+mn-lt"/>
              </a:rPr>
              <a:t>ладошками или ногами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20170201_1705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62985">
            <a:off x="167124" y="2188004"/>
            <a:ext cx="4486037" cy="4108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d785f6eb14366e36e14e6f21d617d1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95373">
            <a:off x="5220534" y="2142591"/>
            <a:ext cx="3357461" cy="4444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effectLst/>
                <a:latin typeface="+mn-lt"/>
              </a:rPr>
              <a:t>Рисование </a:t>
            </a:r>
            <a:r>
              <a:rPr lang="ru-RU" sz="3600" i="1" dirty="0" smtClean="0">
                <a:solidFill>
                  <a:schemeClr val="bg1"/>
                </a:solidFill>
                <a:effectLst/>
                <a:latin typeface="+mn-lt"/>
              </a:rPr>
              <a:t>на подносе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манкой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pkic3u29jq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92131">
            <a:off x="319826" y="1534280"/>
            <a:ext cx="4143404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orig_843523b6da29fe8e787d244af3e2674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708532">
            <a:off x="4781755" y="2902022"/>
            <a:ext cx="4038600" cy="3580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130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Хеппенинг в младшем дошкольном возрасте</vt:lpstr>
      <vt:lpstr>Большинство нетрадиционных техник относятся к спонтанному рисованию, когда изображение получается не в результате использования специальных изобразительных приёмов, а как эффект игровой манипуляции. </vt:lpstr>
      <vt:lpstr>Такой способ нетрадиционного изображения можно назвать "хэппенинг" (в переводе с английского "случаться"). </vt:lpstr>
      <vt:lpstr>Хеппенинг - форма современного искусства, представляющая собой действия, события или ситуации, происходящие при участии художников, но не контролируемые им полностью. Хэппенинг обычно включает в себя импровизацию и не имеет чёткого сценария. При нём неизвестно, какое получится изображение, он заведомо успешен по результату, тем самым усиливает интерес детей к изобразительной деятельности. </vt:lpstr>
      <vt:lpstr>Эффективность использования технологии «Хеппенинг» в раннем возрасте:  - поддержка познавательной активности в деятельности с материалами и веществами; - развитие навыков самостоятельности детей; - ососзнание ребенком собственного тела, развитие крупной и мелкой моторики; </vt:lpstr>
      <vt:lpstr>- развитию речевой активности и навыков коммуникации со взрослым и сверстником; - развитие тактильной чувствительности. Это новые ощущения при макании пальчика в краску, при ведении пальчиком по различным поверхностям для рисования. -развитие психических процессов и наглядно - действенного мышления. </vt:lpstr>
      <vt:lpstr>В младшем возрасте доступны различные  виды хэппенинга: Рисование пальчиками </vt:lpstr>
      <vt:lpstr>Рисование ладошками или ногами </vt:lpstr>
      <vt:lpstr>Рисование на подносе манкой</vt:lpstr>
      <vt:lpstr>Рисование ватными палочками </vt:lpstr>
      <vt:lpstr>Рисование пеной для бритья: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Хеппенинг в младшем дошкольном возрасте</dc:title>
  <dc:creator>DNS</dc:creator>
  <cp:lastModifiedBy>DNS</cp:lastModifiedBy>
  <cp:revision>6</cp:revision>
  <dcterms:created xsi:type="dcterms:W3CDTF">2018-09-13T15:39:45Z</dcterms:created>
  <dcterms:modified xsi:type="dcterms:W3CDTF">2018-09-13T16:33:16Z</dcterms:modified>
</cp:coreProperties>
</file>