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6" r:id="rId4"/>
    <p:sldId id="265" r:id="rId5"/>
    <p:sldId id="272" r:id="rId6"/>
    <p:sldId id="274" r:id="rId7"/>
    <p:sldId id="258" r:id="rId8"/>
    <p:sldId id="262" r:id="rId9"/>
    <p:sldId id="273" r:id="rId10"/>
    <p:sldId id="275" r:id="rId11"/>
    <p:sldId id="264" r:id="rId12"/>
    <p:sldId id="271" r:id="rId13"/>
    <p:sldId id="263" r:id="rId14"/>
    <p:sldId id="260" r:id="rId15"/>
    <p:sldId id="267" r:id="rId16"/>
    <p:sldId id="268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B8C57-8204-4C8A-8D23-E654B348B8F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09CC9-7C48-4EC8-A7C5-88321C1A9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6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09CC9-7C48-4EC8-A7C5-88321C1A952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38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09CC9-7C48-4EC8-A7C5-88321C1A952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5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09CC9-7C48-4EC8-A7C5-88321C1A952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7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2291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3997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4465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2799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6080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81456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5073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2886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3485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33054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949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CCAB7-8EBC-41D0-A713-66F29CB817B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E9543-6F5C-4D74-8044-01AFE195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2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5.wav"/><Relationship Id="rId7" Type="http://schemas.openxmlformats.org/officeDocument/2006/relationships/image" Target="../media/image39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9.wav"/><Relationship Id="rId10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17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46.jpeg"/><Relationship Id="rId5" Type="http://schemas.openxmlformats.org/officeDocument/2006/relationships/audio" Target="../media/audio3.wav"/><Relationship Id="rId10" Type="http://schemas.openxmlformats.org/officeDocument/2006/relationships/image" Target="../media/image45.jpeg"/><Relationship Id="rId4" Type="http://schemas.openxmlformats.org/officeDocument/2006/relationships/audio" Target="../media/audio5.wav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audio18.wav"/><Relationship Id="rId7" Type="http://schemas.openxmlformats.org/officeDocument/2006/relationships/image" Target="../media/image3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5.wav"/><Relationship Id="rId7" Type="http://schemas.openxmlformats.org/officeDocument/2006/relationships/image" Target="../media/image53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56.jpeg"/><Relationship Id="rId4" Type="http://schemas.openxmlformats.org/officeDocument/2006/relationships/audio" Target="../media/audio3.wav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21.wav"/><Relationship Id="rId7" Type="http://schemas.openxmlformats.org/officeDocument/2006/relationships/image" Target="../media/image3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60.jpeg"/><Relationship Id="rId5" Type="http://schemas.openxmlformats.org/officeDocument/2006/relationships/audio" Target="../media/audio19.wav"/><Relationship Id="rId10" Type="http://schemas.openxmlformats.org/officeDocument/2006/relationships/image" Target="../media/image59.jpeg"/><Relationship Id="rId4" Type="http://schemas.openxmlformats.org/officeDocument/2006/relationships/audio" Target="../media/audio5.wav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jpe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5.wav"/><Relationship Id="rId7" Type="http://schemas.openxmlformats.org/officeDocument/2006/relationships/image" Target="../media/image65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8.gif"/><Relationship Id="rId5" Type="http://schemas.openxmlformats.org/officeDocument/2006/relationships/image" Target="../media/image3.jpeg"/><Relationship Id="rId4" Type="http://schemas.openxmlformats.org/officeDocument/2006/relationships/audio" Target="../media/audio2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5.wav"/><Relationship Id="rId7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7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5.wav"/><Relationship Id="rId7" Type="http://schemas.openxmlformats.org/officeDocument/2006/relationships/image" Target="../media/image1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6.jpeg"/><Relationship Id="rId5" Type="http://schemas.openxmlformats.org/officeDocument/2006/relationships/audio" Target="../media/audio9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5.wav"/><Relationship Id="rId7" Type="http://schemas.openxmlformats.org/officeDocument/2006/relationships/image" Target="../media/image1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audio" Target="../media/audio5.wav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27.jpeg"/><Relationship Id="rId5" Type="http://schemas.openxmlformats.org/officeDocument/2006/relationships/audio" Target="../media/audio13.wav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25.jpe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5.wav"/><Relationship Id="rId7" Type="http://schemas.openxmlformats.org/officeDocument/2006/relationships/image" Target="../media/image30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34.jpeg"/><Relationship Id="rId5" Type="http://schemas.openxmlformats.org/officeDocument/2006/relationships/audio" Target="../media/audio7.wav"/><Relationship Id="rId10" Type="http://schemas.openxmlformats.org/officeDocument/2006/relationships/image" Target="../media/image33.jpeg"/><Relationship Id="rId4" Type="http://schemas.openxmlformats.org/officeDocument/2006/relationships/audio" Target="../media/audio3.wav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5.wav"/><Relationship Id="rId7" Type="http://schemas.openxmlformats.org/officeDocument/2006/relationships/image" Target="../media/image35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38.jpeg"/><Relationship Id="rId4" Type="http://schemas.openxmlformats.org/officeDocument/2006/relationships/audio" Target="../media/audio3.wav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wnloads\img0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" y="-71629"/>
            <a:ext cx="9144000" cy="69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203848" y="515723"/>
            <a:ext cx="5688632" cy="23363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 </a:t>
            </a:r>
            <a:r>
              <a:rPr lang="ru-RU" sz="3200" b="1" dirty="0" smtClean="0"/>
              <a:t>Мультимедий</a:t>
            </a:r>
            <a:r>
              <a:rPr lang="ru-RU" sz="3200" b="1" dirty="0" smtClean="0"/>
              <a:t>ная </a:t>
            </a:r>
            <a:r>
              <a:rPr lang="ru-RU" sz="3200" b="1" dirty="0" smtClean="0"/>
              <a:t>игра по физической культуре</a:t>
            </a:r>
          </a:p>
          <a:p>
            <a:pPr algn="ctr"/>
            <a:r>
              <a:rPr lang="ru-RU" sz="3200" b="1" dirty="0" smtClean="0"/>
              <a:t> «Юный спортсмен»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3409329"/>
            <a:ext cx="4824535" cy="11268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Выполнила </a:t>
            </a:r>
          </a:p>
          <a:p>
            <a:pPr algn="ctr"/>
            <a:r>
              <a:rPr lang="ru-RU" sz="2000" dirty="0"/>
              <a:t>инструктор по физической культуре</a:t>
            </a:r>
          </a:p>
          <a:p>
            <a:pPr algn="ctr"/>
            <a:r>
              <a:rPr lang="ru-RU" sz="2000" dirty="0"/>
              <a:t> МБДОУ «Июльский детский сад»</a:t>
            </a:r>
          </a:p>
          <a:p>
            <a:pPr algn="ctr"/>
            <a:r>
              <a:rPr lang="ru-RU" sz="2000" dirty="0" err="1"/>
              <a:t>Оралова</a:t>
            </a:r>
            <a:r>
              <a:rPr lang="ru-RU" sz="2000" dirty="0"/>
              <a:t> И.В.</a:t>
            </a:r>
          </a:p>
        </p:txBody>
      </p:sp>
      <p:pic>
        <p:nvPicPr>
          <p:cNvPr id="6" name="Picture 16" descr="D:\Downloads\мальч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7" y="2122318"/>
            <a:ext cx="1808244" cy="350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конечная звезда 7"/>
          <p:cNvSpPr/>
          <p:nvPr/>
        </p:nvSpPr>
        <p:spPr>
          <a:xfrm>
            <a:off x="1691680" y="3374571"/>
            <a:ext cx="1042555" cy="99124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65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-4888"/>
            <a:ext cx="9147629" cy="68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0185" y="856793"/>
            <a:ext cx="7560000" cy="9361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Какой мяч используется для игры в баскетбол</a:t>
            </a:r>
            <a:endParaRPr lang="ru-RU" sz="2800" b="1" dirty="0"/>
          </a:p>
        </p:txBody>
      </p:sp>
      <p:pic>
        <p:nvPicPr>
          <p:cNvPr id="6149" name="Picture 5" descr="C:\Users\asus\Desktop\регб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10" y="2073171"/>
            <a:ext cx="1739668" cy="173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Downloads\мяч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931" y="2080865"/>
            <a:ext cx="1725029" cy="172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Downloads\фут мяч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9" y="2073171"/>
            <a:ext cx="1776584" cy="17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asus\Desktop\мяч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00" y="4077072"/>
            <a:ext cx="1541688" cy="176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282415" y="4958036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00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мни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wnloads\img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2000" y="332656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На какой картинке изображен биатлонист</a:t>
            </a:r>
            <a:endParaRPr lang="ru-RU" sz="2800" b="1" dirty="0"/>
          </a:p>
        </p:txBody>
      </p:sp>
      <p:pic>
        <p:nvPicPr>
          <p:cNvPr id="7171" name="Picture 3" descr="D:\Downloads\санный спор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6" y="2314598"/>
            <a:ext cx="2136434" cy="19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ownloads\хоккеист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49" y="2337596"/>
            <a:ext cx="1714303" cy="19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Downloads\лыжник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58" y="2337596"/>
            <a:ext cx="1809600" cy="19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Downloads\биатлон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02" y="2330622"/>
            <a:ext cx="1941305" cy="19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88942" y="5661248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74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wnloads\img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wnloads\img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1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7881" y="348342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Выбери летние олимпийские виды спорта</a:t>
            </a:r>
            <a:endParaRPr lang="ru-RU" sz="2800" b="1" dirty="0"/>
          </a:p>
        </p:txBody>
      </p:sp>
      <p:pic>
        <p:nvPicPr>
          <p:cNvPr id="2052" name="Picture 4" descr="C:\Users\asus\Pictures\Рисунок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2" y="1529138"/>
            <a:ext cx="224313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\Pictures\Рисунок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38" y="1550165"/>
            <a:ext cx="2249487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us\Pictures\Рисунок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64" y="1584580"/>
            <a:ext cx="225583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sus\Pictures\Рисунок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2" y="3573016"/>
            <a:ext cx="2224087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sus\Pictures\Рисунок1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38" y="3573016"/>
            <a:ext cx="2249487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sus\Pictures\Рисунок1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63" y="3573016"/>
            <a:ext cx="2255837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836673" y="5589240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4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 отве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1999" y="868693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Выбери талисман Чемпионата мира по футболу в России в 2018 году</a:t>
            </a:r>
            <a:endParaRPr lang="ru-RU" sz="2800" b="1" dirty="0"/>
          </a:p>
        </p:txBody>
      </p:sp>
      <p:pic>
        <p:nvPicPr>
          <p:cNvPr id="6147" name="Picture 3" descr="D:\Downloads\медвед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78556"/>
            <a:ext cx="198884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ownloads\заяц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587" y="3454896"/>
            <a:ext cx="1247151" cy="19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Downloads\фут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50" y="3602010"/>
            <a:ext cx="1607363" cy="19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Downloads\футбол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1" y="2038560"/>
            <a:ext cx="1588595" cy="187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327347" y="4888350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267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wnloads\img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6" y="-1"/>
            <a:ext cx="9176455" cy="688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5771" y="291006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Выбери талисманы олимпийских игр в Сочи</a:t>
            </a:r>
            <a:endParaRPr lang="ru-RU" sz="2800" b="1" dirty="0"/>
          </a:p>
        </p:txBody>
      </p:sp>
      <p:pic>
        <p:nvPicPr>
          <p:cNvPr id="3075" name="Picture 3" descr="D:\Downloads\леопар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6665"/>
            <a:ext cx="1965598" cy="196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ownloads\вол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94" y="1556792"/>
            <a:ext cx="1174368" cy="196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ownloads\мишк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31" y="1556792"/>
            <a:ext cx="1965598" cy="196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ownloads\зайк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15183"/>
            <a:ext cx="1472334" cy="19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ownloads\талисман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69" y="3717032"/>
            <a:ext cx="2122524" cy="212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45019" y="5661248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00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 отве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wnloads\im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074" y="414520"/>
            <a:ext cx="8215851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Как должен выглядеть символ олимпийских колец</a:t>
            </a:r>
            <a:endParaRPr lang="ru-RU" sz="2800" b="1" dirty="0"/>
          </a:p>
        </p:txBody>
      </p:sp>
      <p:pic>
        <p:nvPicPr>
          <p:cNvPr id="10244" name="Picture 4" descr="D:\Downloads\кольца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6" y="1844824"/>
            <a:ext cx="2545916" cy="16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Downloads\кольц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5703"/>
            <a:ext cx="3412718" cy="167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D:\Downloads\кольца 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14" y="4005064"/>
            <a:ext cx="2272171" cy="167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06048" y="5445224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40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ownloads\im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864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Кто является основателем древних Олимпийских игр</a:t>
            </a:r>
            <a:endParaRPr lang="ru-RU" sz="2800" b="1" dirty="0"/>
          </a:p>
        </p:txBody>
      </p:sp>
      <p:pic>
        <p:nvPicPr>
          <p:cNvPr id="11267" name="Picture 3" descr="D:\Downloads\мишка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24394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Downloads\геракл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49536"/>
            <a:ext cx="1675266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Downloads\спортсмен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53498"/>
            <a:ext cx="3022827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524328" y="5445224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42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мни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img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7"/>
            <a:ext cx="9144000" cy="691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wnloads\1353769090_animaciya-feyerverk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0200"/>
            <a:ext cx="4104456" cy="49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483768" y="5589240"/>
            <a:ext cx="553484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МОЛОДЕЦ!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6" name="Picture 16" descr="D:\Downloads\мальчи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7" y="1280211"/>
            <a:ext cx="2110456" cy="40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Екатерина Иваний - Спортивное Попурри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2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im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60647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Кто из детей ведет здоровый образ жизни</a:t>
            </a:r>
            <a:endParaRPr lang="ru-RU" sz="2800" b="1" dirty="0"/>
          </a:p>
        </p:txBody>
      </p:sp>
      <p:pic>
        <p:nvPicPr>
          <p:cNvPr id="8" name="Picture 3" descr="D:\Downloads\зож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8" y="3037249"/>
            <a:ext cx="2382405" cy="20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Downloads\зож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60" y="1530496"/>
            <a:ext cx="3382829" cy="18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Downloads\зож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45" y="3037249"/>
            <a:ext cx="1791270" cy="19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553102" y="5387852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22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9849" y="876063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Какой предмет лишний</a:t>
            </a:r>
            <a:endParaRPr lang="ru-RU" sz="2800" b="1" dirty="0"/>
          </a:p>
        </p:txBody>
      </p:sp>
      <p:pic>
        <p:nvPicPr>
          <p:cNvPr id="9219" name="Picture 3" descr="D:\Downloads\полотенц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62" y="3146246"/>
            <a:ext cx="1512168" cy="159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ownloads\наушни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39625"/>
            <a:ext cx="1590832" cy="15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Downloads\мыл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70" y="3126972"/>
            <a:ext cx="2420741" cy="16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Downloads\зубная паст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11" y="2035905"/>
            <a:ext cx="1594552" cy="15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259936" y="5013176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00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9153236" cy="68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5" y="836712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На какой картинке изображена вредная еда</a:t>
            </a:r>
            <a:endParaRPr lang="ru-RU" sz="2800" b="1" dirty="0"/>
          </a:p>
        </p:txBody>
      </p:sp>
      <p:pic>
        <p:nvPicPr>
          <p:cNvPr id="8195" name="Picture 3" descr="D:\Downloads\рыб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0" y="2005625"/>
            <a:ext cx="248524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Downloads\фрукт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28" y="2005625"/>
            <a:ext cx="246771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Downloads\молок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01" y="4077072"/>
            <a:ext cx="2267744" cy="15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Downloads\вредны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42" y="3774198"/>
            <a:ext cx="2823433" cy="21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Downloads\сок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075" y="2077802"/>
            <a:ext cx="1511829" cy="15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398973" y="5050451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91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мни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2" y="1558636"/>
            <a:ext cx="4987636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9343" y="815752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Выбери самый быстрый способ передвижения</a:t>
            </a:r>
            <a:endParaRPr lang="ru-RU" sz="2800" b="1" dirty="0"/>
          </a:p>
        </p:txBody>
      </p:sp>
      <p:pic>
        <p:nvPicPr>
          <p:cNvPr id="3077" name="Picture 5" descr="C:\Users\asus\Desktop\ползани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12" y="2097875"/>
            <a:ext cx="1927340" cy="19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sus\Desktop\бег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33" y="1969180"/>
            <a:ext cx="1773283" cy="217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sus\Desktop\прыжк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1969180"/>
            <a:ext cx="2056035" cy="20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asus\Desktop\ходьб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4221088"/>
            <a:ext cx="1892751" cy="18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313307" y="4971520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2" y="1558636"/>
            <a:ext cx="4987636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5" y="8164"/>
            <a:ext cx="9147629" cy="68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9299" y="874373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Выбери картинку, на которой изображено построение в шеренгу</a:t>
            </a:r>
            <a:endParaRPr lang="ru-RU" sz="2800" b="1" dirty="0"/>
          </a:p>
        </p:txBody>
      </p:sp>
      <p:pic>
        <p:nvPicPr>
          <p:cNvPr id="5124" name="Picture 4" descr="C:\Users\asus\Pictures\Рисунок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29" y="2348880"/>
            <a:ext cx="4311420" cy="152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sus\Pictures\Рисунок1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43" y="4174881"/>
            <a:ext cx="4158343" cy="15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296883" y="5013176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909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im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wnloads\img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8" y="107319"/>
            <a:ext cx="9158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60648"/>
            <a:ext cx="8005967" cy="11980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Помоги мне собраться для занятий лыжным спортом</a:t>
            </a:r>
          </a:p>
          <a:p>
            <a:pPr algn="ctr"/>
            <a:r>
              <a:rPr lang="ru-RU" sz="2800" b="1" dirty="0" smtClean="0"/>
              <a:t>Выбери необходимые предметы</a:t>
            </a:r>
          </a:p>
        </p:txBody>
      </p:sp>
      <p:pic>
        <p:nvPicPr>
          <p:cNvPr id="1031" name="Picture 7" descr="D:\Downloads\коньк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41" y="3582511"/>
            <a:ext cx="2070907" cy="14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Downloads\перчат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54" y="1850642"/>
            <a:ext cx="158896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Downloads\мяч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13" y="1846289"/>
            <a:ext cx="143712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Downloads\лыжный костюм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77" y="1852400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Downloads\лыж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74" y="3568975"/>
            <a:ext cx="2213282" cy="14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Downloads\кроссовки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41" y="5291495"/>
            <a:ext cx="1920690" cy="12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Downloads\шапка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54" y="3536319"/>
            <a:ext cx="108012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Downloads\мальчик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" y="1852400"/>
            <a:ext cx="1780126" cy="345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925715" y="5517232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122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ровер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6" y="-2"/>
            <a:ext cx="9162396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2198" y="687144"/>
            <a:ext cx="7560000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Какого инвентаря не хватает спортсменке</a:t>
            </a:r>
            <a:endParaRPr lang="ru-RU" sz="2800" b="1" dirty="0"/>
          </a:p>
        </p:txBody>
      </p:sp>
      <p:pic>
        <p:nvPicPr>
          <p:cNvPr id="6" name="Picture 5" descr="D:\Downloads\гимнаст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29944"/>
            <a:ext cx="2329648" cy="15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Downloads\скей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8999"/>
            <a:ext cx="1459268" cy="145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Downloads\гантел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49" y="3428998"/>
            <a:ext cx="1911064" cy="14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Downloads\лент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94" y="3428999"/>
            <a:ext cx="1374800" cy="13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Downloads\фут мяч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17045"/>
            <a:ext cx="1366086" cy="13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164288" y="5240762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03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ф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5" y="0"/>
            <a:ext cx="9158514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4742" y="836712"/>
            <a:ext cx="7560000" cy="90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Выбери гимнастический снаряд, </a:t>
            </a:r>
          </a:p>
          <a:p>
            <a:pPr algn="ctr"/>
            <a:r>
              <a:rPr lang="ru-RU" sz="2800" b="1" dirty="0" smtClean="0"/>
              <a:t>на котором выполняется подтягивание</a:t>
            </a:r>
            <a:endParaRPr lang="ru-RU" sz="2800" b="1" dirty="0"/>
          </a:p>
        </p:txBody>
      </p:sp>
      <p:pic>
        <p:nvPicPr>
          <p:cNvPr id="4100" name="Picture 4" descr="C:\Users\asus\Desktop\веревочна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1785257" cy="17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\Desktop\бату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30" y="2270179"/>
            <a:ext cx="1894113" cy="18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sus\Desktop\брусья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1" y="2238399"/>
            <a:ext cx="2109216" cy="18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sus\Desktop\турник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3" y="4392154"/>
            <a:ext cx="2536371" cy="179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381123" y="5107767"/>
            <a:ext cx="1042416" cy="1042416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1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верный_о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130</Words>
  <Application>Microsoft Office PowerPoint</Application>
  <PresentationFormat>Экран (4:3)</PresentationFormat>
  <Paragraphs>27</Paragraphs>
  <Slides>17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109</cp:revision>
  <dcterms:created xsi:type="dcterms:W3CDTF">2019-03-15T18:08:40Z</dcterms:created>
  <dcterms:modified xsi:type="dcterms:W3CDTF">2020-03-09T10:50:07Z</dcterms:modified>
</cp:coreProperties>
</file>