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71" r:id="rId7"/>
    <p:sldId id="270" r:id="rId8"/>
    <p:sldId id="266" r:id="rId9"/>
    <p:sldId id="269" r:id="rId10"/>
    <p:sldId id="268" r:id="rId11"/>
    <p:sldId id="267" r:id="rId12"/>
    <p:sldId id="265" r:id="rId13"/>
    <p:sldId id="262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344" y="-42143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411760" y="476672"/>
            <a:ext cx="6406480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№2 общеобразовательного вида с приоритетным осуществлением социально-личностного развития детей»</a:t>
            </a:r>
          </a:p>
          <a:p>
            <a:pPr lvl="0" algn="ctr">
              <a:spcBef>
                <a:spcPct val="0"/>
              </a:spcBef>
            </a:pPr>
            <a:endParaRPr lang="ru-RU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Познавательно- творческий проект:</a:t>
            </a:r>
          </a:p>
          <a:p>
            <a:pPr algn="ctr">
              <a:spcBef>
                <a:spcPct val="0"/>
              </a:spcBef>
            </a:pPr>
            <a:r>
              <a:rPr lang="ru-RU" sz="4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Осень ходит по </a:t>
            </a:r>
            <a:r>
              <a:rPr lang="ru-RU" sz="4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дорожкам!!!</a:t>
            </a:r>
            <a:r>
              <a:rPr lang="ru-RU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sz="3600" i="1" dirty="0" smtClean="0">
                <a:ea typeface="+mj-ea"/>
                <a:cs typeface="Aharoni" pitchFamily="2" charset="-79"/>
              </a:rPr>
              <a:t> </a:t>
            </a:r>
            <a:r>
              <a:rPr lang="ru-RU" sz="8000" dirty="0" smtClean="0">
                <a:latin typeface="Calligraphia Two" pitchFamily="2" charset="0"/>
                <a:ea typeface="+mj-ea"/>
                <a:cs typeface="+mj-cs"/>
              </a:rPr>
              <a:t/>
            </a:r>
            <a:br>
              <a:rPr lang="ru-RU" sz="8000" dirty="0" smtClean="0">
                <a:latin typeface="Calligraphia Two" pitchFamily="2" charset="0"/>
                <a:ea typeface="+mj-ea"/>
                <a:cs typeface="+mj-cs"/>
              </a:rPr>
            </a:b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ligraphia Two" pitchFamily="2" charset="0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5800328"/>
            <a:ext cx="8208912" cy="1057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Шандер.А.В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ru-RU" baseline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младшей группы.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«Открытка ко дню пожилого человека»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32" y="2636912"/>
            <a:ext cx="1687066" cy="374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6" y="1772816"/>
            <a:ext cx="1894329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61" y="1477755"/>
            <a:ext cx="4710527" cy="266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66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проекта.</a:t>
            </a:r>
            <a:endParaRPr lang="ru-RU" sz="3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806914" cy="214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311960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18438"/>
            <a:ext cx="3474021" cy="2615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409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«Осенние деревья»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00486"/>
            <a:ext cx="2368425" cy="419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56792"/>
            <a:ext cx="2708980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80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«Веточка рябины»</a:t>
            </a:r>
            <a:endParaRPr lang="ru-RU" sz="32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02" y="1196752"/>
            <a:ext cx="4397485" cy="248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6" y="2492896"/>
            <a:ext cx="1936377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80038"/>
            <a:ext cx="4355976" cy="245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781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1"/>
            <a:ext cx="9144000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31540" y="289679"/>
            <a:ext cx="8280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«Осенние фантазии»</a:t>
            </a:r>
            <a:endParaRPr lang="ru-RU" sz="3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89342"/>
            <a:ext cx="8352927" cy="531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ень 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6048672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 с 20.09. по 07.10.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дети.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осени доступна даже самому маленькому ребенку. Поэтому так важно с самого раннего возраста развивать у малышей предпосылки наблюдательности, интереса и взаимосвязь явлений природы и жизни людей, развивать воображение, вызывать эстетический отклик на красоту осени.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взрослые забывают наблюдать с ребенком, полюбоваться красотой мира природы, не поддерживают детскую любознательность.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не только показывать детям , какой прекрасный мир их окружает, но и объяснить , почему нужно любить и беречь природу.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обогащению представлений детей о характерных особенностях осени как времени года, развитие познавательной активности детей через совместную игровую деятельность экологического содержания.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32859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элементарные представления об осенних изменениях в природе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разноцветные листья на деревьях, прохладно, идут частые дожди, дует ветер, листья летят с деревьев)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Расширять представления воспитанников о сборе урожая, о некоторых овощах, фруктах, ягодах, грибах.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Развивать понимание речи и активизировать словарь по теме.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Подготовительный: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педагогической темы, целей, задач.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материала и оборудования для занятий, бесед , игр с детьми.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иллюстраций, наглядного материала.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о наступившем времени года, признаках осени.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Веточка рябины.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«Осеннее дерево», «Овощи с огорода»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сеннее дерево»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«Теневое лото», «разрезные картинки», «волшебный мешочек» и т.д.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 «Солнышко и тучка»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А.Плещеев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«Осень», сказка «Репка», совершенствовать детей слушать, развивать интерес к чтению.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: «Мы капусту рубим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рубим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«Сдуй листочек»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наблюдение за листопадом, за погодой, за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птицами,за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небом, за солнцем- формировать представление об осени, об осенних изменениях в природе.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поделок из природного материала «Осенние фантазии»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«Осень»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7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«Осеннее дерево»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50782"/>
            <a:ext cx="5337411" cy="401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05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изменениями в природе.</a:t>
            </a:r>
            <a:endParaRPr lang="ru-RU" sz="32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92276"/>
            <a:ext cx="6516216" cy="367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525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824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 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Робоборик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 Осень»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39434"/>
            <a:ext cx="3227287" cy="182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29078"/>
            <a:ext cx="3707904" cy="209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95" y="3744749"/>
            <a:ext cx="3798168" cy="214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116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Дары 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«Осеннее дерево», 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«Овощи с нашего огорода»</a:t>
            </a:r>
            <a:endParaRPr lang="ru-RU" sz="32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5342"/>
            <a:ext cx="1882552" cy="333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5" y="1447539"/>
            <a:ext cx="1864369" cy="330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14" y="3334680"/>
            <a:ext cx="173306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43" y="1538440"/>
            <a:ext cx="3347864" cy="189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76" y="3645024"/>
            <a:ext cx="278680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71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«Теневое лото»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3851920" cy="217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56" y="4071442"/>
            <a:ext cx="4067944" cy="229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7693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108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Calligraphia Two</vt:lpstr>
      <vt:lpstr>Times New Roman</vt:lpstr>
      <vt:lpstr>Тема Office</vt:lpstr>
      <vt:lpstr>Презентация PowerPoint</vt:lpstr>
      <vt:lpstr>Тип проекта: познавательно-творческий. Продолжительность: среднесрочный с 20.09. по 07.10. Участники проекта: Воспитатель, дети. Актуальность : Красота осени доступна даже самому маленькому ребенку. Поэтому так важно с самого раннего возраста развивать у малышей предпосылки наблюдательности, интереса и взаимосвязь явлений природы и жизни людей, развивать воображение, вызывать эстетический отклик на красоту осени. Часто взрослые забывают наблюдать с ребенком, полюбоваться красотой мира природы, не поддерживают детскую любознательность. Необходимо не только показывать детям , какой прекрасный мир их окружает, но и объяснить , почему нужно любить и беречь природу. Цель проекта: Способствовать обогащению представлений детей о характерных особенностях осени как времени года, развитие познавательной активности детей через совместную игровую деятельность экологического содержания.    </vt:lpstr>
      <vt:lpstr>Задачи проекта: * Формировать элементарные представления об осенних изменениях в природе  ( разноцветные листья на деревьях, прохладно, идут частые дожди, дует ветер, листья летят с деревьев) * Расширять представления воспитанников о сборе урожая, о некоторых овощах, фруктах, ягодах, грибах. * Развивать понимание речи и активизировать словарь по теме. Этапы реализации проекта. Подготовительный:  Определение педагогической темы, целей, задач. Подбор материала и оборудования для занятий, бесед , игр с детьми. Подбор иллюстраций, наглядного материала. Основной:  Беседы о наступившем времени года, признаках осени. Лепка Веточка рябины. Дары фребеля «Осеннее дерево», «Овощи с огорода» Рисование « Осеннее дерево» Дидактические игры: «Теневое лото», «разрезные картинки», «волшебный мешочек» и т.д. </vt:lpstr>
      <vt:lpstr>Подвижные игры: «Солнышко и тучка» Чтение художественной литературы: А.Плещеев «Осень», сказка «Репка», совершенствовать детей слушать, развивать интерес к чтению. Пальчиковая гимнастика : «Мы капусту рубим рубим», «Сдуй листочек» Прогулка наблюдение за листопадом, за погодой, за птицами,за небом, за солнцем- формировать представление об осени, об осенних изменениях в природе. Заключительный:  Оформление выставки поделок из природного материала «Осенние фантазии» Оформление Лэпбука «Осень» </vt:lpstr>
      <vt:lpstr>Рисование «Осеннее дерево»</vt:lpstr>
      <vt:lpstr>Наблюдение за изменениями в природе.</vt:lpstr>
      <vt:lpstr>ДОП Робоборик тема « Осень»</vt:lpstr>
      <vt:lpstr>Дары Фребеля «Осеннее дерево»,  «Овощи с нашего огорода»</vt:lpstr>
      <vt:lpstr>Дидактическая игра «Теневое лото»</vt:lpstr>
      <vt:lpstr>Аппликация «Открытка ко дню пожилого человека»</vt:lpstr>
      <vt:lpstr>Реализация проекта.</vt:lpstr>
      <vt:lpstr>Экскурсия «Осенние деревья»</vt:lpstr>
      <vt:lpstr>Лепка «Веточка рябины»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Учетная запись Майкрософт</cp:lastModifiedBy>
  <cp:revision>17</cp:revision>
  <dcterms:created xsi:type="dcterms:W3CDTF">2015-12-03T14:22:36Z</dcterms:created>
  <dcterms:modified xsi:type="dcterms:W3CDTF">2022-10-06T08:01:29Z</dcterms:modified>
</cp:coreProperties>
</file>