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54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0BBF1E0-90EB-43F1-AB13-8FB6887CF676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95DB0396-9361-491A-ABCA-F965094C7BD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BF1E0-90EB-43F1-AB13-8FB6887CF676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B0396-9361-491A-ABCA-F965094C7B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BF1E0-90EB-43F1-AB13-8FB6887CF676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B0396-9361-491A-ABCA-F965094C7B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0BBF1E0-90EB-43F1-AB13-8FB6887CF676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5DB0396-9361-491A-ABCA-F965094C7BD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0BBF1E0-90EB-43F1-AB13-8FB6887CF676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95DB0396-9361-491A-ABCA-F965094C7BD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BF1E0-90EB-43F1-AB13-8FB6887CF676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B0396-9361-491A-ABCA-F965094C7BD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BF1E0-90EB-43F1-AB13-8FB6887CF676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B0396-9361-491A-ABCA-F965094C7BD3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0BBF1E0-90EB-43F1-AB13-8FB6887CF676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5DB0396-9361-491A-ABCA-F965094C7BD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BF1E0-90EB-43F1-AB13-8FB6887CF676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B0396-9361-491A-ABCA-F965094C7B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0BBF1E0-90EB-43F1-AB13-8FB6887CF676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5DB0396-9361-491A-ABCA-F965094C7BD3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0BBF1E0-90EB-43F1-AB13-8FB6887CF676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5DB0396-9361-491A-ABCA-F965094C7BD3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0BBF1E0-90EB-43F1-AB13-8FB6887CF676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5DB0396-9361-491A-ABCA-F965094C7BD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285728"/>
            <a:ext cx="6172200" cy="2857520"/>
          </a:xfrm>
        </p:spPr>
        <p:txBody>
          <a:bodyPr>
            <a:normAutofit/>
          </a:bodyPr>
          <a:lstStyle/>
          <a:p>
            <a:pPr algn="ctr"/>
            <a:r>
              <a:rPr lang="ru-RU" sz="4000" i="1" dirty="0">
                <a:solidFill>
                  <a:schemeClr val="accent3">
                    <a:lumMod val="50000"/>
                  </a:schemeClr>
                </a:solidFill>
              </a:rPr>
              <a:t>Сказка, как средство развития речи дошкольников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r"/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Воспитатели МБДОУ №21 «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Ивушка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»:</a:t>
            </a:r>
          </a:p>
          <a:p>
            <a:pPr algn="r"/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Карнаухова Н.В.</a:t>
            </a:r>
          </a:p>
          <a:p>
            <a:pPr algn="r"/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Рыжих Т.Г.</a:t>
            </a:r>
          </a:p>
          <a:p>
            <a:pPr algn="r"/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Веригина Е.Ю.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83B2E02-BCA1-3FEC-A6CC-13C27FE216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28" b="2795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9401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A1822B-26B2-F2B9-D221-B1C1FE328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5962674"/>
          </a:xfrm>
        </p:spPr>
        <p:txBody>
          <a:bodyPr>
            <a:normAutofit/>
          </a:bodyPr>
          <a:lstStyle/>
          <a:p>
            <a:pPr indent="450215"/>
            <a:r>
              <a:rPr lang="ru-RU" sz="2400" b="1" u="sng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Формы работы со сказкой могут быть различны:</a:t>
            </a:r>
            <a:br>
              <a:rPr lang="ru-RU" sz="2400" b="1" u="sng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RU" sz="2400" b="1" u="sng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пересказ</a:t>
            </a:r>
            <a:br>
              <a:rPr lang="ru-RU" sz="2400" b="1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сочинение сказочных историй</a:t>
            </a:r>
            <a:br>
              <a:rPr lang="ru-RU" sz="2400" b="1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придумывание своего окончания</a:t>
            </a:r>
            <a:br>
              <a:rPr lang="ru-RU" sz="2400" b="1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добавление нового героя</a:t>
            </a:r>
            <a:br>
              <a:rPr lang="ru-RU" sz="2400" b="1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тематические беседы (индивидуальные или коллективные) о прочитанном</a:t>
            </a:r>
            <a:br>
              <a:rPr lang="ru-RU" sz="2400" b="1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драматизация. Разыгрывание сценок из сказки, возможно, в форме викторины. Зрители могут отгадывать, какой это герой, из какой сказки.</a:t>
            </a:r>
            <a:br>
              <a:rPr lang="ru-RU" sz="2400" b="1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Сравнение: кто на кого похож, сравнение иллюстраций разных авторов</a:t>
            </a:r>
            <a:br>
              <a:rPr lang="ru-RU" sz="2400" b="1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Словесное рисование иллюстраций…. И т. д…</a:t>
            </a:r>
            <a:b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5420882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0D3F443-69E1-5951-0BE2-E0BD8312A15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3" t="25850" r="12988"/>
          <a:stretch/>
        </p:blipFill>
        <p:spPr>
          <a:xfrm rot="20543249">
            <a:off x="551219" y="610268"/>
            <a:ext cx="4364642" cy="308229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9C47615-9C31-1154-6D6A-7B01BD0E47D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00"/>
          <a:stretch/>
        </p:blipFill>
        <p:spPr>
          <a:xfrm rot="1359310">
            <a:off x="5302355" y="1889416"/>
            <a:ext cx="2631954" cy="4517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4621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1259D9-D552-B7E4-1535-821896795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4725144"/>
            <a:ext cx="8280920" cy="187220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>
                <a:solidFill>
                  <a:schemeClr val="accent3">
                    <a:lumMod val="75000"/>
                  </a:schemeClr>
                </a:solidFill>
              </a:rPr>
              <a:t>Пустите меня под грибок! Вода с меня ручьем течет!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E93818B-F5CB-826F-8B60-DE30DF082E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0"/>
            <a:ext cx="4392488" cy="5085184"/>
          </a:xfrm>
          <a:prstGeom prst="rect">
            <a:avLst/>
          </a:prstGeom>
        </p:spPr>
      </p:pic>
      <p:pic>
        <p:nvPicPr>
          <p:cNvPr id="3" name="Неизвестен - звук грома">
            <a:hlinkClick r:id="" action="ppaction://media"/>
            <a:extLst>
              <a:ext uri="{FF2B5EF4-FFF2-40B4-BE49-F238E27FC236}">
                <a16:creationId xmlns:a16="http://schemas.microsoft.com/office/drawing/2014/main" id="{23B6694F-2CBB-8903-89B9-2A5A8B473AA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8044" y="39330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426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79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377E7CA-E14F-5D1A-9FCA-76CBD299E3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005B973-F181-2D8F-5579-748B39C480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27179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D32DD0C-7F5F-9A3C-D2C0-3E6DA242FF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58" b="3428"/>
          <a:stretch/>
        </p:blipFill>
        <p:spPr>
          <a:xfrm>
            <a:off x="-23048" y="0"/>
            <a:ext cx="9167048" cy="699497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037189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3EC72D5-A8BF-739F-3123-99599FB476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00" y="0"/>
            <a:ext cx="91583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4619992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5CD3D95-29CF-0D58-AFCA-7782B41731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92993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224355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EDE56E7-DA4A-92E7-1C3B-F9A06161B7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5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2399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FC383F-E2FD-3FD4-C770-AAD5FA8A5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836712"/>
            <a:ext cx="8064896" cy="5040560"/>
          </a:xfrm>
        </p:spPr>
        <p:txBody>
          <a:bodyPr>
            <a:normAutofit/>
          </a:bodyPr>
          <a:lstStyle/>
          <a:p>
            <a:pPr indent="450215"/>
            <a:r>
              <a:rPr lang="ru-RU" sz="2800" b="1" i="1" u="sng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Сказка выполняет, - как бы между прочим,-важные для формирования речи функции:</a:t>
            </a:r>
            <a:br>
              <a:rPr lang="ru-RU" sz="2800" b="1" i="1" u="sng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RU" sz="2800" b="1" i="1" u="sng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800" b="1" i="1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расширяет словарный запас ребенка</a:t>
            </a:r>
            <a:br>
              <a:rPr lang="ru-RU" sz="2800" b="1" i="1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800" b="1" i="1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передает готовые художественные обороты и  метафоры</a:t>
            </a:r>
            <a:br>
              <a:rPr lang="ru-RU" sz="2800" b="1" i="1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800" b="1" i="1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показывает пример составления различных предложений</a:t>
            </a:r>
            <a:br>
              <a:rPr lang="ru-RU" sz="2800" b="1" i="1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800" b="1" i="1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естественным образом знакомит с грамматическими основами.</a:t>
            </a:r>
            <a:br>
              <a:rPr lang="ru-RU" sz="2800" b="1" i="1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4000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000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5D711E8-5A9F-941B-C236-2FEA3527C4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2197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68</TotalTime>
  <Words>177</Words>
  <Application>Microsoft Office PowerPoint</Application>
  <PresentationFormat>Экран (4:3)</PresentationFormat>
  <Paragraphs>8</Paragraphs>
  <Slides>13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Century Schoolbook</vt:lpstr>
      <vt:lpstr>Times New Roman</vt:lpstr>
      <vt:lpstr>Wingdings</vt:lpstr>
      <vt:lpstr>Wingdings 2</vt:lpstr>
      <vt:lpstr>Эркер</vt:lpstr>
      <vt:lpstr>Сказка, как средство развития речи дошкольников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Сказка выполняет, - как бы между прочим,-важные для формирования речи функции:  - расширяет словарный запас ребенка - передает готовые художественные обороты и  метафоры - показывает пример составления различных предложений - естественным образом знакомит с грамматическими основами. </vt:lpstr>
      <vt:lpstr>Презентация PowerPoint</vt:lpstr>
      <vt:lpstr>Презентация PowerPoint</vt:lpstr>
      <vt:lpstr>Формы работы со сказкой могут быть различны:  - пересказ - сочинение сказочных историй - придумывание своего окончания - добавление нового героя - тематические беседы (индивидуальные или коллективные) о прочитанном - драматизация. Разыгрывание сценок из сказки, возможно, в форме викторины. Зрители могут отгадывать, какой это герой, из какой сказки. - Сравнение: кто на кого похож, сравнение иллюстраций разных авторов - Словесное рисование иллюстраций…. И т. д… </vt:lpstr>
      <vt:lpstr>Презентация PowerPoint</vt:lpstr>
      <vt:lpstr>Пустите меня под грибок! Вода с меня ручьем течет!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Сказка, как средство развития речи дошкольников</dc:title>
  <dc:creator>admin</dc:creator>
  <cp:lastModifiedBy>Пользователь</cp:lastModifiedBy>
  <cp:revision>6</cp:revision>
  <dcterms:created xsi:type="dcterms:W3CDTF">2023-05-11T01:40:56Z</dcterms:created>
  <dcterms:modified xsi:type="dcterms:W3CDTF">2023-05-22T09:33:55Z</dcterms:modified>
</cp:coreProperties>
</file>