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13"/>
  </p:notesMasterIdLst>
  <p:sldIdLst>
    <p:sldId id="278" r:id="rId2"/>
    <p:sldId id="256" r:id="rId3"/>
    <p:sldId id="270" r:id="rId4"/>
    <p:sldId id="257" r:id="rId5"/>
    <p:sldId id="280" r:id="rId6"/>
    <p:sldId id="279" r:id="rId7"/>
    <p:sldId id="271" r:id="rId8"/>
    <p:sldId id="259" r:id="rId9"/>
    <p:sldId id="281" r:id="rId10"/>
    <p:sldId id="282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91" autoAdjust="0"/>
  </p:normalViewPr>
  <p:slideViewPr>
    <p:cSldViewPr>
      <p:cViewPr>
        <p:scale>
          <a:sx n="76" d="100"/>
          <a:sy n="76" d="100"/>
        </p:scale>
        <p:origin x="-62" y="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47A9D-F114-4AF2-918A-9D6472A3EC6D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EE0D2-CB9A-4655-BE6B-C4623A4BC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29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DFAEEA-4170-42CB-97DD-C7E15CC334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3436-8EAA-4045-8F4D-30A7B1C9E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F163D7-0679-4987-9BA5-E5B0D6D67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7293905-59E9-4030-A263-9DA1433AB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205931-77B4-444B-9133-08BD33E95C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EE72-0AAA-47A6-951C-47C535F80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D4E5C3-7772-4E89-A92C-6BC28CFDE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469EE0-9955-4699-9434-1D1A1BF30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5031E6-758C-4AA3-82BD-7D574DF0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0C27CD-7848-4FA3-867F-23F945E57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1BF7516-C5CA-4CF7-9470-9CBDAE8C1A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055659-974B-4023-B5D5-A75B579A1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76;&#1083;&#1103;%20&#1087;&#1088;&#1077;&#1079;&#1077;&#1085;&#1090;childhood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os" TargetMode="External"/><Relationship Id="rId2" Type="http://schemas.openxmlformats.org/officeDocument/2006/relationships/hyperlink" Target="https://www.liveinternet.ru/users/442731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664896" cy="345638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«Что такое Новый год?»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992888" cy="316835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презентацию выполнила учитель начальных классов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МОУ «СОШ с Заветное» Морозова С.Н.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veselyj-rozhdestvo-ukrasheniya-novyj-god-shary-elka-snegov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1855777" cy="1296144"/>
          </a:xfrm>
          <a:prstGeom prst="rect">
            <a:avLst/>
          </a:prstGeom>
          <a:noFill/>
        </p:spPr>
      </p:pic>
      <p:pic>
        <p:nvPicPr>
          <p:cNvPr id="1027" name="Picture 3" descr="C:\Users\Admin\Desktop\1625153503_34-phonoteka-org-p-novogodnie-zastavki-na-telefon-krasivie-za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92896"/>
            <a:ext cx="1944216" cy="1296144"/>
          </a:xfrm>
          <a:prstGeom prst="rect">
            <a:avLst/>
          </a:prstGeom>
          <a:noFill/>
        </p:spPr>
      </p:pic>
      <p:pic>
        <p:nvPicPr>
          <p:cNvPr id="1028" name="Picture 4" descr="C:\Users\Admin\Desktop\d4f89b66d6354c7b47d5562f1c0b3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924944"/>
            <a:ext cx="2707427" cy="1692326"/>
          </a:xfrm>
          <a:prstGeom prst="rect">
            <a:avLst/>
          </a:prstGeom>
          <a:noFill/>
        </p:spPr>
      </p:pic>
      <p:pic>
        <p:nvPicPr>
          <p:cNvPr id="7" name="для презентchildhoo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8" name="для презентchildhoo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9" name="для презентchildhoo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10" name="для презентchildhoo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11" name="для презентchildhoo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71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7671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71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4842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71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2013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71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2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Admin\Desktop\orig-2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404664"/>
            <a:ext cx="8784976" cy="555049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6120680" cy="3096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Источники: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https://www.liveinternet.ru/users/4427311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https://yandex.ru/images/search?pos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https://nsportal.ru/detskiy-sad/upravlenie-dou/2018/10/07/proekt-chto-takoe-novyy-god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08720"/>
            <a:ext cx="3672408" cy="3672408"/>
          </a:xfrm>
        </p:spPr>
        <p:txBody>
          <a:bodyPr anchor="t" anchorCtr="1"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Новый год в Древней Руси отмечали 1 марта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1700 год-царь Петр 1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издает указ о введение новой даты 1 января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Foto-Petra-1-Pervogo-1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2592288" cy="320361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5256584" cy="554461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Arial Black" pitchFamily="34" charset="0"/>
                <a:cs typeface="Aparajita" pitchFamily="34" charset="0"/>
              </a:rPr>
              <a:t> </a:t>
            </a:r>
            <a:endParaRPr lang="ru-RU" sz="1800" b="1" dirty="0">
              <a:solidFill>
                <a:srgbClr val="7030A0"/>
              </a:solidFill>
              <a:latin typeface="Arial Black" pitchFamily="34" charset="0"/>
              <a:cs typeface="Aparajita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43608" y="489294"/>
            <a:ext cx="7272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Итальянского Деда Мороза называют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Баббо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Натале. Но в эту ночь дети ждут не только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Баббо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Натале, но и кого-то ещё...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 эту ночь на волшебной метле прилетает добрая фея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Бефана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 Она открывает двери маленьким золотым ключиком и, войдя в комнату, где спят дети, наполняет подарками детские чулки, специально подвешенные к камину. Тому, кто плохо учился или шалил,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Бефана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оставляет щепотку золы или уголёк.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411" name="Picture 3" descr="C:\Users\Admin\Desktop\7D0AotbVy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5472608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264" cy="2359099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В Швеции перед Новым годом дети выбирают королеву света </a:t>
            </a:r>
            <a:r>
              <a:rPr lang="ru-RU" sz="1800" dirty="0" err="1" smtClean="0">
                <a:solidFill>
                  <a:srgbClr val="7030A0"/>
                </a:solidFill>
                <a:latin typeface="Arial Black" pitchFamily="34" charset="0"/>
              </a:rPr>
              <a:t>Лючию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. Её наряжают в белое платье, на голову надевают корону с зажжёнными свечами. </a:t>
            </a:r>
            <a:b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800" dirty="0" err="1" smtClean="0">
                <a:solidFill>
                  <a:srgbClr val="7030A0"/>
                </a:solidFill>
                <a:latin typeface="Arial Black" pitchFamily="34" charset="0"/>
              </a:rPr>
              <a:t>Лючия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 приносит подарки детям и лакомства домашним животным: кошке — сливки, собаке — сахарную косточку, ослику — морковь. В праздничную ночь в домах не гаснет свет, улицы ярко освещены</a:t>
            </a:r>
            <a:r>
              <a:rPr lang="ru-RU" sz="1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5" name="Picture 1" descr="C:\Users\Admin\Desktop\scale_12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31428" y="2204865"/>
            <a:ext cx="5830078" cy="38943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99992" y="29249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67544" y="1412776"/>
            <a:ext cx="56166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</a:pP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/>
          </a:bodyPr>
          <a:lstStyle/>
          <a:p>
            <a:pPr fontAlgn="base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000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664550"/>
            <a:ext cx="57606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 Англии принято на Новый год разыгрывать представления для детей по сюжетам старинных английских сказок. Всю новогоднюю ночь уличные торговцы продают игрушки, свистульки, пищалки, маски, воздушные шары. Именно в Англии возник обычай обмениваться к Новому году поздравительными открытками.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Перед сном дети ставят на стол тарелку для подарков, которые им принесёт Санта Клаус, а в башмаки кладут сено — угощение для ослика.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5362" name="Picture 2" descr="C:\Users\Admin\Desktop\1493380t1h49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3683736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7" name="Picture 1" descr="C:\Users\Admin\Desktop\scale_12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2276872"/>
            <a:ext cx="6746552" cy="3794936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27584" y="549306"/>
            <a:ext cx="68407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Французский Дед Мороз — Пэр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Ноэль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— приходит в новогоднюю ночь и оставляет подарки в детских башмаках. Тот, кому достаётся боб, запечённый в новогодний пирог, получает титул «бобового короля», и в праздничную ночь все ему подчиняются.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71600" y="548680"/>
            <a:ext cx="4104456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В Голландию Дед Мороз приплывает на корабле и передвигается по улицам города на белом коне в сопровождении чернокожих подданных. </a:t>
            </a:r>
            <a:r>
              <a:rPr lang="ru-RU" sz="1800" dirty="0" err="1" smtClean="0">
                <a:solidFill>
                  <a:srgbClr val="7030A0"/>
                </a:solidFill>
                <a:latin typeface="Arial Black" pitchFamily="34" charset="0"/>
              </a:rPr>
              <a:t>Синтер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  <a:latin typeface="Arial Black" pitchFamily="34" charset="0"/>
              </a:rPr>
              <a:t>Клаас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</a:rPr>
              <a:t> любит весёлые розыгрыши и сюрпризы и часто дарит детям фрукты, игрушки, леденцовые цветы.</a:t>
            </a:r>
            <a:endParaRPr lang="ru-RU" sz="1800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3313" name="Picture 1" descr="C:\Users\Admin\Desktop\1450869017_fakty-o-sant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866550" cy="256862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08912" cy="1152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2289" name="Picture 1" descr="C:\Users\Admin\Desktop\1484848f6dd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52736"/>
            <a:ext cx="4152106" cy="47910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Admin\Desktop\gifki-animacziya-s-novym-2022-godom-3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67" y="116632"/>
            <a:ext cx="8809109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5301</TotalTime>
  <Words>272</Words>
  <Application>Microsoft Office PowerPoint</Application>
  <PresentationFormat>Экран (4:3)</PresentationFormat>
  <Paragraphs>14</Paragraphs>
  <Slides>11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презентацию выполнила учитель начальных классов  МОУ «СОШ с Заветное» Морозова С.Н.</vt:lpstr>
      <vt:lpstr>Новый год в Древней Руси отмечали 1 марта  1700 год-царь Петр 1 издает указ о введение новой даты 1 января</vt:lpstr>
      <vt:lpstr>Слайд 3</vt:lpstr>
      <vt:lpstr>В Швеции перед Новым годом дети выбирают королеву света Лючию. Её наряжают в белое платье, на голову надевают корону с зажжёнными свечами.  Лючия приносит подарки детям и лакомства домашним животным: кошке — сливки, собаке — сахарную косточку, ослику — морковь. В праздничную ночь в домах не гаснет свет, улицы ярко освещены. </vt:lpstr>
      <vt:lpstr>Слайд 5</vt:lpstr>
      <vt:lpstr>Слайд 6</vt:lpstr>
      <vt:lpstr>Слайд 7</vt:lpstr>
      <vt:lpstr>         </vt:lpstr>
      <vt:lpstr>Слайд 9</vt:lpstr>
      <vt:lpstr>Слайд 10</vt:lpstr>
      <vt:lpstr>   Источники: https://www.liveinternet.ru/users/4427311  https://yandex.ru/images/search?pos https://nsportal.ru/detskiy-sad/upravlenie-dou/2018/10/07/proekt-chto-takoe-novyy-god</vt:lpstr>
    </vt:vector>
  </TitlesOfParts>
  <Company>CIT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Биография Лермонтова</dc:title>
  <dc:creator>all-biography.ru</dc:creator>
  <cp:keywords>Лермонтов презентация</cp:keywords>
  <cp:lastModifiedBy>Admin</cp:lastModifiedBy>
  <cp:revision>218</cp:revision>
  <dcterms:created xsi:type="dcterms:W3CDTF">2007-03-15T05:36:45Z</dcterms:created>
  <dcterms:modified xsi:type="dcterms:W3CDTF">2021-12-17T19:00:38Z</dcterms:modified>
</cp:coreProperties>
</file>