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8" r:id="rId4"/>
    <p:sldId id="280" r:id="rId5"/>
    <p:sldId id="281" r:id="rId6"/>
    <p:sldId id="287" r:id="rId7"/>
    <p:sldId id="288" r:id="rId8"/>
    <p:sldId id="269" r:id="rId9"/>
    <p:sldId id="303" r:id="rId10"/>
    <p:sldId id="284" r:id="rId11"/>
    <p:sldId id="290" r:id="rId12"/>
    <p:sldId id="291" r:id="rId13"/>
    <p:sldId id="292" r:id="rId14"/>
    <p:sldId id="293" r:id="rId15"/>
    <p:sldId id="294" r:id="rId16"/>
    <p:sldId id="295" r:id="rId17"/>
    <p:sldId id="262" r:id="rId18"/>
    <p:sldId id="265" r:id="rId19"/>
    <p:sldId id="297" r:id="rId20"/>
    <p:sldId id="298" r:id="rId21"/>
    <p:sldId id="266" r:id="rId22"/>
    <p:sldId id="299" r:id="rId23"/>
    <p:sldId id="306" r:id="rId24"/>
    <p:sldId id="304" r:id="rId25"/>
    <p:sldId id="300" r:id="rId26"/>
    <p:sldId id="30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00FFFF"/>
    <a:srgbClr val="00FF00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5071C1-162D-4794-A10F-9FEAF4692E43}" type="datetimeFigureOut">
              <a:rPr lang="ru-RU" smtClean="0"/>
              <a:pPr/>
              <a:t>чт 05.10.23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98F1E6-0D3E-4C52-9095-5FFB659DDE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ytimg.com/vi/N9Icp9Y2lB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484784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ПРОЕКТ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«Русская матрешка»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в первой младшей группе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Воспитатели: Ларина М. </a:t>
            </a:r>
            <a:r>
              <a:rPr lang="ru-RU" sz="2400" dirty="0">
                <a:latin typeface="Monotype Corsiva" pitchFamily="66" charset="0"/>
              </a:rPr>
              <a:t>Л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88640"/>
            <a:ext cx="4268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 Считаем матрешек»</a:t>
            </a:r>
          </a:p>
        </p:txBody>
      </p:sp>
      <p:pic>
        <p:nvPicPr>
          <p:cNvPr id="6" name="Рисунок 5" descr="https://i.mycdn.me/image?id=931496252331&amp;t=3&amp;plc=API&amp;viewToken=7ucAuz3MmiQCkpCavVHx8w&amp;tkn=*WcvTFUAGO6jWPYHzJ1cLRk1VD-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040560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i.mycdn.me/image?id=931496253867&amp;t=3&amp;plc=API&amp;viewToken=h_e5lpdXYJEHBj44etCjjA&amp;tkn=*sELlYnd_n4Gy4GeFrBDP7ng6UAw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3" t="13786" r="15459" b="12091"/>
          <a:stretch/>
        </p:blipFill>
        <p:spPr bwMode="auto">
          <a:xfrm>
            <a:off x="3923928" y="3284984"/>
            <a:ext cx="4968552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4076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41485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498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 и собери матрешку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02430"/>
            <a:ext cx="1648831" cy="1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i.mycdn.me/image?id=931496214187&amp;t=3&amp;plc=API&amp;viewToken=bKCej2TiCC6CAnvakqoQ1g&amp;tkn=*uF-v4q4DiDjdSXymyE0CytKKV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3" t="2642" r="4600" b="8943"/>
          <a:stretch/>
        </p:blipFill>
        <p:spPr bwMode="auto">
          <a:xfrm>
            <a:off x="323528" y="620688"/>
            <a:ext cx="3744416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s://i.mycdn.me/image?id=931496213675&amp;t=3&amp;plc=API&amp;viewToken=JWHeQAp03RDnrb9_IxTUMA&amp;tkn=*2u_YfW-Yin9QDeJOiBU3jT4Qui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8" r="4778" b="18617"/>
          <a:stretch/>
        </p:blipFill>
        <p:spPr bwMode="auto">
          <a:xfrm>
            <a:off x="4139952" y="2276872"/>
            <a:ext cx="4680520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800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3524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много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521" y="1006349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02430"/>
            <a:ext cx="1648831" cy="1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i.mycdn.me/image?id=932213379499&amp;t=3&amp;plc=API&amp;viewToken=7MQ-mLmZYTGLkSxrwpMbrA&amp;tkn=*dghm6tP6FeCCC_rh8KYWImzy0S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7" t="7629" r="4924" b="3094"/>
          <a:stretch/>
        </p:blipFill>
        <p:spPr bwMode="auto">
          <a:xfrm>
            <a:off x="467544" y="620688"/>
            <a:ext cx="3549650" cy="4657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s://i.mycdn.me/i?r=AyH4iRPQ2q0otWIFepML2LxRL9xIAfKAZL8CVe2E0dLE-Q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" r="18965" b="11731"/>
          <a:stretch/>
        </p:blipFill>
        <p:spPr bwMode="auto">
          <a:xfrm>
            <a:off x="4211960" y="2564904"/>
            <a:ext cx="4608511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192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5253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матрешка спряталась ?»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02430"/>
            <a:ext cx="1648831" cy="1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i.mycdn.me/image?id=931496071083&amp;t=3&amp;plc=API&amp;viewToken=vrcnSUOgIvAqWEFdOjP0Fg&amp;tkn=*LNpUijddAT89R_N-lV6NvBl5E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888432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i.mycdn.me/image?id=931496071595&amp;t=3&amp;plc=API&amp;viewToken=qEj2fMhlUUWhYK_jLCKJ2A&amp;tkn=*MDfSSzd_pGHRv_Orl95UUXXa-f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2087" r="12524" b="17258"/>
          <a:stretch/>
        </p:blipFill>
        <p:spPr bwMode="auto">
          <a:xfrm>
            <a:off x="4427984" y="1628800"/>
            <a:ext cx="4392488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355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8640"/>
            <a:ext cx="4653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В гостях у матрешки»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09169"/>
            <a:ext cx="1648831" cy="1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i.mycdn.me/image?id=931496247211&amp;t=3&amp;plc=API&amp;viewToken=qwAAWs65S3Y9wsKTfi4J0A&amp;tkn=*FpYkBHpAye0NRwMCn88hrQNaNG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608512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i.mycdn.me/image?id=931496253611&amp;t=3&amp;plc=API&amp;viewToken=FZdy2Gc5dadSGPeu3xt7JQ&amp;tkn=*BXwwQUSgM0B7JZHtb4pM5gku3H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" t="6038" r="10446" b="3623"/>
          <a:stretch/>
        </p:blipFill>
        <p:spPr bwMode="auto">
          <a:xfrm>
            <a:off x="3779912" y="3068960"/>
            <a:ext cx="4752528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885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88640"/>
            <a:ext cx="4606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Накорми  матрешку»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155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19831"/>
            <a:ext cx="1648831" cy="1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i.mycdn.me/image?id=931496251819&amp;t=3&amp;plc=API&amp;viewToken=FQahNzJN3GRG1-026Etngg&amp;tkn=*JkpGviGIr9xGjuY4jfpLAChk6L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48472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i.mycdn.me/image?id=931496223915&amp;t=3&amp;plc=API&amp;viewToken=9OKNj50MKci-HUtjY1c9GQ&amp;tkn=*jYyY6Iv_LsS0grJW4ltYXlPRiZ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71" t="6452"/>
          <a:stretch/>
        </p:blipFill>
        <p:spPr bwMode="auto">
          <a:xfrm>
            <a:off x="4355976" y="1916832"/>
            <a:ext cx="4392488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853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188640"/>
            <a:ext cx="2976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 домик для матрешки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155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19831"/>
            <a:ext cx="1648831" cy="1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i.mycdn.me/image?id=931496256427&amp;t=3&amp;plc=API&amp;viewToken=38hR_4WrmHLMxuwZ_Sq_ag&amp;tkn=*5vBSJoP3GeKPf_i5KajDrfIAzM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0" r="3985" b="11647"/>
          <a:stretch/>
        </p:blipFill>
        <p:spPr bwMode="auto">
          <a:xfrm>
            <a:off x="251520" y="548680"/>
            <a:ext cx="4536504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s://i.mycdn.me/i?r=AyH4iRPQ2q0otWIFepML2LxRmLTF9V3ZhE1daUphArE5_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2" b="29373"/>
          <a:stretch/>
        </p:blipFill>
        <p:spPr bwMode="auto">
          <a:xfrm>
            <a:off x="4139952" y="2276872"/>
            <a:ext cx="4536504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138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5/05/07/135081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8175"/>
            <a:ext cx="1927860" cy="2409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1663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 «Весёлые матрёшки»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4" descr="http://www.playcast.ru/uploads/2016/01/02/166328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589" y="4529327"/>
            <a:ext cx="1764983" cy="2247519"/>
          </a:xfrm>
          <a:prstGeom prst="rect">
            <a:avLst/>
          </a:prstGeom>
          <a:noFill/>
        </p:spPr>
      </p:pic>
      <p:pic>
        <p:nvPicPr>
          <p:cNvPr id="9" name="Рисунок 8" descr="https://i.mycdn.me/image?id=931496212395&amp;t=3&amp;plc=API&amp;viewToken=ICFg__CACbAttH-QbAFDFg&amp;tkn=*9pFp3IkwI1jd5vQyQ6SIJWMI9o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176464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i.mycdn.me/image?id=931496211883&amp;t=3&amp;plc=API&amp;viewToken=wc-72jf_7auDxL9Eq21xOg&amp;tkn=*bj3A0idIhtHjS-A3-zAgb4505-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" t="6566" r="23498" b="17015"/>
          <a:stretch/>
        </p:blipFill>
        <p:spPr bwMode="auto">
          <a:xfrm>
            <a:off x="4355976" y="548680"/>
            <a:ext cx="4608512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s://i.mycdn.me/i?r=AyH4iRPQ2q0otWIFepML2LxR_ACWCUa55mgGUUv9uhcDKQ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4" t="17463" r="-2580" b="6066"/>
          <a:stretch/>
        </p:blipFill>
        <p:spPr bwMode="auto">
          <a:xfrm>
            <a:off x="3779912" y="3573016"/>
            <a:ext cx="4824536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16633"/>
            <a:ext cx="7128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творчество: Лепка «Домик для матрёшки»</a:t>
            </a:r>
          </a:p>
          <a:p>
            <a:endParaRPr lang="ru-RU" dirty="0"/>
          </a:p>
        </p:txBody>
      </p:sp>
      <p:pic>
        <p:nvPicPr>
          <p:cNvPr id="9" name="Рисунок 8" descr="https://i.mycdn.me/image?id=931496199851&amp;t=3&amp;plc=API&amp;viewToken=6P0UYU6w1XG0VvQn3cBI5Q&amp;tkn=*Bg8TglC0a__cpt3yyZBr5abnL1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968552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i.mycdn.me/image?id=931496198059&amp;t=3&amp;plc=API&amp;viewToken=6TTN4M8tDXl9uIZ8PT3VQQ&amp;tkn=*lq5-Hwsyw126bc3FMLCwXkm9PL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8" t="10100" r="5986" b="17734"/>
          <a:stretch/>
        </p:blipFill>
        <p:spPr bwMode="auto">
          <a:xfrm>
            <a:off x="3491880" y="2276872"/>
            <a:ext cx="5444668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16462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6462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file.mobilmusic.ru/44/fa/f5/11603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4412">
            <a:off x="7370864" y="200357"/>
            <a:ext cx="1116344" cy="111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116632"/>
            <a:ext cx="4176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Физкультминутка:  «Веселые матрешки»</a:t>
            </a:r>
          </a:p>
          <a:p>
            <a:endParaRPr lang="ru-RU" dirty="0"/>
          </a:p>
        </p:txBody>
      </p:sp>
      <p:pic>
        <p:nvPicPr>
          <p:cNvPr id="8" name="Picture 2" descr="http://file.mobilmusic.ru/44/fa/f5/11603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4412">
            <a:off x="2771398" y="5292528"/>
            <a:ext cx="1014050" cy="10140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11653"/>
            <a:ext cx="16462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16462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i.mycdn.me/image?id=931496201899&amp;t=3&amp;plc=API&amp;viewToken=J3_p1BRO-Cc3KxRvJ8yZEA&amp;tkn=*nHAqcZlQTh9q1jDKmVw64C-teco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5" r="4357" b="3955"/>
          <a:stretch/>
        </p:blipFill>
        <p:spPr bwMode="auto">
          <a:xfrm>
            <a:off x="323528" y="620688"/>
            <a:ext cx="4968552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https://i.mycdn.me/image?id=931496196523&amp;t=3&amp;plc=API&amp;viewToken=tjQXY-UEo6cyMs2C0x-D-g&amp;tkn=*n3sK8lkOd-Nn9L4_oubycDoel4U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25" r="7445" b="3614"/>
          <a:stretch/>
        </p:blipFill>
        <p:spPr bwMode="auto">
          <a:xfrm>
            <a:off x="4067944" y="2924944"/>
            <a:ext cx="4896544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896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63284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(проблема):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Современный ребёнок ориентирован на игрушки западных стран и не владеет достаточной информацией о традиционной народной игрушке. Поэтому, учитывая значимость игрушки, как для ребёнка, так и для взрослого, необходимо знакомить детей с народной игрушкой, что поможет приобщить их в дальнейшем к национальной культуре.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матрёшка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познавательный, творческий, групповой.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первой младшей группы,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недели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www.playcast.ru/uploads/2016/01/02/16633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01008"/>
            <a:ext cx="313372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11663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Пальчиковая игра: «Мы с матрёшкой подружились»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8" name="Picture 2" descr="http://file.mobilmusic.ru/44/fa/f5/11603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4412">
            <a:off x="-73474" y="107054"/>
            <a:ext cx="1427417" cy="142741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764" y="260649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97599"/>
            <a:ext cx="16462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i.mycdn.me/i?r=AyH4iRPQ2q0otWIFepML2LxR_FNoKK887MtbCbSWf93LR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4" t="20255" r="17360" b="9817"/>
          <a:stretch/>
        </p:blipFill>
        <p:spPr bwMode="auto">
          <a:xfrm>
            <a:off x="1460997" y="827258"/>
            <a:ext cx="6063331" cy="4617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609" y="4429388"/>
            <a:ext cx="1277900" cy="229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56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88640"/>
            <a:ext cx="489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«Репка»</a:t>
            </a:r>
          </a:p>
          <a:p>
            <a:endParaRPr lang="ru-RU" sz="1600" b="1" dirty="0"/>
          </a:p>
        </p:txBody>
      </p:sp>
      <p:pic>
        <p:nvPicPr>
          <p:cNvPr id="9" name="Рисунок 8" descr="https://i.mycdn.me/i?r=AyH4iRPQ2q0otWIFepML2LxRnvrtdKSXUnCz9U6IRuojm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" t="7733" r="-400" b="8267"/>
          <a:stretch/>
        </p:blipFill>
        <p:spPr bwMode="auto">
          <a:xfrm>
            <a:off x="1187624" y="692696"/>
            <a:ext cx="7344816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64291">
            <a:off x="159023" y="816223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2173436" cy="21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43408"/>
            <a:ext cx="1957412" cy="19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18864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музей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«Русская матрешка»</a:t>
            </a:r>
          </a:p>
          <a:p>
            <a:pPr algn="ctr"/>
            <a:endParaRPr lang="ru-RU" dirty="0"/>
          </a:p>
        </p:txBody>
      </p:sp>
      <p:pic>
        <p:nvPicPr>
          <p:cNvPr id="10" name="Рисунок 9" descr="https://i.mycdn.me/image?id=932275700907&amp;t=3&amp;plc=API&amp;viewToken=erl-MJ4IVT8344yBRo6khA&amp;tkn=*UWFpAayJ-j0C0C8A0wwfg8BMKu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760640" cy="547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387424"/>
            <a:ext cx="25050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81128"/>
            <a:ext cx="2505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52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9992" y="1886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музей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«Русская матрешка»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935" y="4941168"/>
            <a:ext cx="2505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i.mycdn.me/image?id=932291242923&amp;t=3&amp;plc=API&amp;viewToken=h03JEhegdGrIhkfAxL3S3Q&amp;tkn=*htzQycwc2TmJMPxcdLQsvNMSnpQ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90" r="1846"/>
          <a:stretch/>
        </p:blipFill>
        <p:spPr bwMode="auto">
          <a:xfrm>
            <a:off x="4139952" y="2636912"/>
            <a:ext cx="4896544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https://i.mycdn.me/image?id=932351452587&amp;t=3&amp;plc=API&amp;viewToken=FBxo_LL_T5M2KkzXQctlvw&amp;tkn=*R1v4W2vsmofrIk7Fu6XpsSSEgOU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2" r="-56"/>
          <a:stretch/>
        </p:blipFill>
        <p:spPr bwMode="auto">
          <a:xfrm>
            <a:off x="323528" y="548680"/>
            <a:ext cx="4320480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4759"/>
            <a:ext cx="25050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52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Консультация для родителей «Русская народная игрушка –матрёшка, виды матрёшек, польза, игры с матрёшками для детей»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Памятка для родителей «В какие игры можно играть с матрёшками»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Привлечение родителей к созданию развивающей среды, к оформлению выставки «Народная игрушка»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P103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950208" cy="29626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Новая папка\P1030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950208" cy="29626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188641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Выставка рисунков, выполненных детьми совместно с родителями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 мамой дома не скучали мы матрешек рисовали»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935" y="4941168"/>
            <a:ext cx="2505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5050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oki7.vkusercdn.ru/i?r=AyH4iRPQ2q0otWIFepML2LxR79Fr_EYP_IMGLlb1yXQDM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5" t="5000" r="10017" b="7380"/>
          <a:stretch/>
        </p:blipFill>
        <p:spPr bwMode="auto">
          <a:xfrm>
            <a:off x="179512" y="980728"/>
            <a:ext cx="4680520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https://oki7.vkusercdn.ru/i?r=AyH4iRPQ2q0otWIFepML2LxRjUuAx5xtFXD2MI8dSnCbLw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34" t="12213" r="16828" b="29329"/>
          <a:stretch/>
        </p:blipFill>
        <p:spPr bwMode="auto">
          <a:xfrm>
            <a:off x="4788024" y="1916832"/>
            <a:ext cx="4032448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131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166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Выставка рисунков, выполненных детьми совместно с родителями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 мамой дома не скучали мы матрешек рисовали»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935" y="4941168"/>
            <a:ext cx="2505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5050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oki7.vkusercdn.ru/i?r=AyH4iRPQ2q0otWIFepML2LxRbqnIWKoSdGzLiwPigqPL9Q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9625" r="9635" b="13965"/>
          <a:stretch/>
        </p:blipFill>
        <p:spPr bwMode="auto">
          <a:xfrm>
            <a:off x="2555776" y="1196752"/>
            <a:ext cx="3509709" cy="5033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507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75758059509098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0300"/>
          </a:xfrm>
          <a:prstGeom prst="rect">
            <a:avLst/>
          </a:prstGeom>
          <a:noFill/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 rot="21318134">
            <a:off x="1966952" y="3613026"/>
            <a:ext cx="4771946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спасибо за внимание 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1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основы нравственно-патриотического воспитания у детей младшего дошкольного возраста через представление о русской матрёшке.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игрушкой «Русская матрешка» в различных видах самостоятельной и совместной с педагогом деятельности детей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различать матрёшек по основным признакам: цвету, величине</a:t>
            </a:r>
            <a:r>
              <a:rPr lang="ru-RU" sz="2000" dirty="0"/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особенностями росписи русской матрёшки, вызвать желание украшать наряды матрешек.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словарный запас детей.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пальцев рук.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 счета;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 рисовать красками;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и театральные способности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игрушке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9"/>
            <a:ext cx="576064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 результат: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у детей интереса к  Матрёшке, как  национальной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игрушке.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в развитии речи детей младшего дошкольного возраста.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вовлеченности родителей в образовательный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Picture 34" descr="http://www.playcast.ru/uploads/2016/01/02/166328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57893"/>
            <a:ext cx="3062764" cy="390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048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 - подготовительный: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материала по данной теме, оформление 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и художественной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теме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Подбор иллюстрационного материала, дидактических игр, материалов для художественного творчества;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интернет – ресурсов по теме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русских народных игр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о предстоящем проекте;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родителей;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  <p:pic>
        <p:nvPicPr>
          <p:cNvPr id="3" name="Picture 4" descr="C:\Users\User\Desktop\Новая папка\P103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0" y="3872404"/>
            <a:ext cx="3708881" cy="278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User\Desktop\Новая папка\P103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042" y="3872404"/>
            <a:ext cx="3768616" cy="28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98477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 – реализация проекта: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ФЭМП «Матрешка»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Конструирование: «Строим домик для матрешки»,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игра:« Наряди матрешку»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 Считаем матрешек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«В гости к нам пришла матрешка»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: «Здравствуйте матрешки».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ролевая-игра: «Накорми матрешку».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Н.Колмаковой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«Как у нашей матрешки»,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В.Берестов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«Матрешки расписные»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занятие для детей 1-й младшей группы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Матрешки».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1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98477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 – реализация проекта: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ФЭМП «Матрешка»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Конструирование: «Строим домик для матрешки»,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игра:« Наряди матрешку»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 Считаем матрешек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«В гости к нам пришла матрешка»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: «Здравствуйте матрешки».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ролевая-игра: «Накорми матрешку».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Н.Колмаковой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«Как у нашей матрешки»,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В.Берестов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«Матрешки расписные»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занятие для детей 1-й младшей группы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Матрешки».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AutoShape 18" descr="http://ru.stockfresh.com/thumbs/pixxart/1930155_%D0%BA%D1%83%D0%BA%D0%BE%D0%BB-%D0%B4%D0%B5%D0%B2%D1%83%D1%88%D0%BA%D0%B8-%D0%BB%D0%B8%D1%86%D0%B5-%D0%B4%D1%80%D0%B5%D0%B2%D0%B5%D1%81%D0%B8%D0%BD%D1%8B-%D1%84%D0%BE%D0%BD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2" name="AutoShape 20" descr="http://ru.stockfresh.com/thumbs/pixxart/1930155_%D0%BA%D1%83%D0%BA%D0%BE%D0%BB-%D0%B4%D0%B5%D0%B2%D1%83%D1%88%D0%BA%D0%B8-%D0%BB%D0%B8%D1%86%D0%B5-%D0%B4%D1%80%D0%B5%D0%B2%D0%B5%D1%81%D0%B8%D0%BD%D1%8B-%D1%84%D0%BE%D0%BD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60648"/>
            <a:ext cx="3240360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                               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 расписные»</a:t>
            </a:r>
          </a:p>
          <a:p>
            <a:pPr algn="r"/>
            <a:endParaRPr lang="ru-RU" sz="1600" b="1" dirty="0"/>
          </a:p>
        </p:txBody>
      </p:sp>
      <p:pic>
        <p:nvPicPr>
          <p:cNvPr id="10" name="Рисунок 9" descr="https://i.mycdn.me/image?id=931496257707&amp;t=3&amp;plc=API&amp;viewToken=QyZtUbB9HxzMYGXCZBk55A&amp;tkn=*aIExbNeAY-5cNqSZoIadXW5Wiv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92488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i.mycdn.me/image?id=931496252075&amp;t=3&amp;plc=API&amp;viewToken=cl053AWgMz6Nj1GO4TPr2A&amp;tkn=*DxIWzryvNy6N1Auxl9fkn_gOyHw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" t="3507" r="16912" b="10192"/>
          <a:stretch/>
        </p:blipFill>
        <p:spPr bwMode="auto">
          <a:xfrm>
            <a:off x="4499992" y="2348880"/>
            <a:ext cx="4464496" cy="3819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6067"/>
            <a:ext cx="831147" cy="148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805"/>
            <a:ext cx="1107463" cy="197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951" y="690794"/>
            <a:ext cx="720080" cy="12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98065">
            <a:off x="901011" y="4812833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AutoShape 18" descr="http://ru.stockfresh.com/thumbs/pixxart/1930155_%D0%BA%D1%83%D0%BA%D0%BE%D0%BB-%D0%B4%D0%B5%D0%B2%D1%83%D1%88%D0%BA%D0%B8-%D0%BB%D0%B8%D1%86%D0%B5-%D0%B4%D1%80%D0%B5%D0%B2%D0%B5%D1%81%D0%B8%D0%BD%D1%8B-%D1%84%D0%BE%D0%BD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2" name="AutoShape 20" descr="http://ru.stockfresh.com/thumbs/pixxart/1930155_%D0%BA%D1%83%D0%BA%D0%BE%D0%BB-%D0%B4%D0%B5%D0%B2%D1%83%D1%88%D0%BA%D0%B8-%D0%BB%D0%B8%D1%86%D0%B5-%D0%B4%D1%80%D0%B5%D0%B2%D0%B5%D1%81%D0%B8%D0%BD%D1%8B-%D1%84%D0%BE%D0%BD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39" y="188640"/>
            <a:ext cx="322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Наряди матрешку»</a:t>
            </a:r>
          </a:p>
        </p:txBody>
      </p:sp>
      <p:pic>
        <p:nvPicPr>
          <p:cNvPr id="7" name="Рисунок 6" descr="https://i.mycdn.me/image?id=931496258475&amp;t=3&amp;plc=API&amp;viewToken=FkIStuf5_CPLYSzGb70prg&amp;tkn=*_crd5v6PSc5XpwjD4YghJhP3i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896526"/>
            <a:ext cx="3247529" cy="4404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i.mycdn.me/image?id=931496257195&amp;t=3&amp;plc=API&amp;viewToken=l55i6kQRifp3ZsD8Y0p58g&amp;tkn=*l27QSKuonGmUblNzshKn6erXR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312368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i.mycdn.me/image?id=931496252587&amp;t=3&amp;plc=API&amp;viewToken=qgRx-mEoUlJPDXVpAFPJFw&amp;tkn=*U1khCBO2iTefwV9RCshT7WU8H9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178" y="3100629"/>
            <a:ext cx="2993974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301" y="1204409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5414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35550"/>
            <a:ext cx="18224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72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576</Words>
  <Application>Microsoft Office PowerPoint</Application>
  <PresentationFormat>Экран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</cp:revision>
  <dcterms:created xsi:type="dcterms:W3CDTF">2017-04-14T07:39:01Z</dcterms:created>
  <dcterms:modified xsi:type="dcterms:W3CDTF">2023-10-05T10:54:38Z</dcterms:modified>
</cp:coreProperties>
</file>