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3" r:id="rId5"/>
    <p:sldId id="262" r:id="rId6"/>
    <p:sldId id="260" r:id="rId7"/>
    <p:sldId id="266" r:id="rId8"/>
    <p:sldId id="267" r:id="rId9"/>
    <p:sldId id="264" r:id="rId10"/>
    <p:sldId id="268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5EF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3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3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6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4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3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6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5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13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3899F-71B9-42F4-91F6-91F269E6C737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0807-0BF1-4D3E-9E6D-F81D48AB2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6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348880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Детско-родительские проекты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по развитию творческих способностей </a:t>
            </a: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>дошкольников с использованием методики «ниткография».  </a:t>
            </a:r>
            <a:endParaRPr lang="ru-RU" sz="25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229199"/>
            <a:ext cx="40313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Воспитатель: 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Гаврилькова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Татьяна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Николаевна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арья\Desktop\тн\IMG_20220810_155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4211" r="2072" b="7436"/>
          <a:stretch/>
        </p:blipFill>
        <p:spPr bwMode="auto">
          <a:xfrm rot="21154529">
            <a:off x="3917478" y="668282"/>
            <a:ext cx="2904270" cy="22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рья\Desktop\тн\IMG_20220810_160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8231" r="3518" b="7581"/>
          <a:stretch/>
        </p:blipFill>
        <p:spPr bwMode="auto">
          <a:xfrm>
            <a:off x="2451581" y="3284984"/>
            <a:ext cx="4258645" cy="28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959420"/>
            <a:ext cx="633670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</a:t>
            </a:r>
          </a:p>
          <a:p>
            <a:pPr lvl="0"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dirty="0">
                <a:ln w="381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«Урало-сибирская роспись</a:t>
            </a:r>
            <a:r>
              <a:rPr lang="ru-RU" sz="5400" b="1" dirty="0" smtClean="0">
                <a:ln w="381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5400" b="1" dirty="0">
              <a:ln w="381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66833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арья\Desktop\тн\IMG_20220811_133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47861" y="3164804"/>
            <a:ext cx="2592288" cy="3696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арья\Desktop\тн\IMG_20220811_1339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 b="10557"/>
          <a:stretch/>
        </p:blipFill>
        <p:spPr bwMode="auto">
          <a:xfrm rot="19798313">
            <a:off x="2266223" y="797998"/>
            <a:ext cx="2317949" cy="2262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арья\Desktop\тн\IMG_20220811_134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0445"/>
          <a:stretch/>
        </p:blipFill>
        <p:spPr bwMode="auto">
          <a:xfrm>
            <a:off x="5269200" y="668887"/>
            <a:ext cx="245844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b3888365cc9baa8a857b694a43812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607"/>
            <a:ext cx="8933062" cy="66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67687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выполнения работы.</a:t>
            </a: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материалов (может использоваться  толстая  хлопчатобумажная или шерстяная нить разных оттенков, клей, плотная бумага, картон, ДВП).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будущего рисунка выполняется эскиз карандашом легкими линиями. В технике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ниткографии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выполнить любой рисунок (пейзаж, натюрморт, портрет, анималистический жанр и т.д.).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клея на основу по контуру рисунка (клей наносим сначала на одну сторону рисунка).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Выкладывание ниток на клей (аналогично продолжаем работать над следующими частями изображениями).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4" y="107631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959420"/>
            <a:ext cx="633670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53D5E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1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Дарья\Desktop\тн\IMG_20220810_155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r="-1" b="4595"/>
          <a:stretch/>
        </p:blipFill>
        <p:spPr bwMode="auto">
          <a:xfrm>
            <a:off x="1950665" y="1248841"/>
            <a:ext cx="3175801" cy="2324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рья\Desktop\тн\IMG_20220810_155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4009"/>
          <a:stretch/>
        </p:blipFill>
        <p:spPr bwMode="auto">
          <a:xfrm rot="162349">
            <a:off x="5653591" y="523687"/>
            <a:ext cx="2160240" cy="3164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рья\Desktop\тн\IMG_20220810_160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27" y="3942293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рья\Desktop\тн\IMG_20220810_155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2539" b="3574"/>
          <a:stretch/>
        </p:blipFill>
        <p:spPr bwMode="auto">
          <a:xfrm>
            <a:off x="3851920" y="672238"/>
            <a:ext cx="3170304" cy="229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рья\Desktop\тн\IMG_20220810_1555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8235" r="3305" b="7420"/>
          <a:stretch/>
        </p:blipFill>
        <p:spPr bwMode="auto">
          <a:xfrm>
            <a:off x="2438918" y="3284984"/>
            <a:ext cx="4216386" cy="2893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арья\Desktop\тн\IMG_20220810_155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b="4800"/>
          <a:stretch/>
        </p:blipFill>
        <p:spPr bwMode="auto">
          <a:xfrm>
            <a:off x="3779912" y="620688"/>
            <a:ext cx="3173100" cy="2331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esktop\тн\IMG_20220810_155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4104456" cy="287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арья\Desktop\тн\IMG_20220810_160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6594" r="2110" b="5772"/>
          <a:stretch/>
        </p:blipFill>
        <p:spPr bwMode="auto">
          <a:xfrm>
            <a:off x="2771800" y="3645024"/>
            <a:ext cx="3816424" cy="267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esktop\тн\IMG_20220810_1601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r="4074" b="5777"/>
          <a:stretch/>
        </p:blipFill>
        <p:spPr bwMode="auto">
          <a:xfrm>
            <a:off x="4139952" y="533016"/>
            <a:ext cx="2633626" cy="288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арья\Desktop\тн\IMG_20220810_1556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" b="3573"/>
          <a:stretch/>
        </p:blipFill>
        <p:spPr bwMode="auto">
          <a:xfrm rot="325879">
            <a:off x="3876949" y="971139"/>
            <a:ext cx="2944346" cy="219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Дарья\Desktop\тн\IMG_20220810_155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6140" r="4843" b="6472"/>
          <a:stretch/>
        </p:blipFill>
        <p:spPr bwMode="auto">
          <a:xfrm>
            <a:off x="2680610" y="3461846"/>
            <a:ext cx="373300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f958ced36efa671ca70ba15a4a89c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9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арья\Desktop\тн\IMG_20220810_155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b="5822"/>
          <a:stretch/>
        </p:blipFill>
        <p:spPr bwMode="auto">
          <a:xfrm rot="360915">
            <a:off x="4329581" y="548680"/>
            <a:ext cx="344442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esktop\тн\IMG_20220810_155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3778" r="2539" b="5450"/>
          <a:stretch/>
        </p:blipFill>
        <p:spPr bwMode="auto">
          <a:xfrm rot="312249">
            <a:off x="2506884" y="3298757"/>
            <a:ext cx="4080453" cy="299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38</cp:revision>
  <dcterms:created xsi:type="dcterms:W3CDTF">2022-08-10T10:10:36Z</dcterms:created>
  <dcterms:modified xsi:type="dcterms:W3CDTF">2022-08-11T10:01:17Z</dcterms:modified>
</cp:coreProperties>
</file>