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B8D2A3E-9D22-4F68-B7B0-366891C6FF2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97BA15E-95AD-45DC-912E-9CBB667FDD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ru/" TargetMode="External"/><Relationship Id="rId2" Type="http://schemas.openxmlformats.org/officeDocument/2006/relationships/hyperlink" Target="http://katalog.io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ol-cjllection.tdu.ru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340768"/>
            <a:ext cx="7772400" cy="381642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Исследовательская работа «Сборник задач в открытках по математике и географии»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8363272" cy="914400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Автор</a:t>
            </a:r>
            <a:r>
              <a:rPr lang="ru-RU" sz="1800" dirty="0" smtClean="0"/>
              <a:t>: Платонов Егор,  Ученик </a:t>
            </a:r>
            <a:r>
              <a:rPr lang="ru-RU" sz="1800" dirty="0" smtClean="0"/>
              <a:t>7 </a:t>
            </a:r>
            <a:r>
              <a:rPr lang="ru-RU" sz="1800" dirty="0" smtClean="0"/>
              <a:t>класса </a:t>
            </a:r>
          </a:p>
          <a:p>
            <a:pPr algn="ctr"/>
            <a:r>
              <a:rPr lang="ru-RU" sz="1800" dirty="0" smtClean="0"/>
              <a:t>ГБОУ СОШ № 3  «ОЦ» </a:t>
            </a:r>
            <a:r>
              <a:rPr lang="ru-RU" sz="1800" dirty="0" err="1" smtClean="0"/>
              <a:t>с.Кинель</a:t>
            </a:r>
            <a:r>
              <a:rPr lang="ru-RU" sz="1800" dirty="0" smtClean="0"/>
              <a:t>-Черкассы</a:t>
            </a:r>
          </a:p>
          <a:p>
            <a:r>
              <a:rPr lang="ru-RU" sz="1800" dirty="0" smtClean="0"/>
              <a:t>   Руководитель: Елфимова Евгения Николаевна,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                         учитель математики.</a:t>
            </a:r>
          </a:p>
        </p:txBody>
      </p:sp>
      <p:pic>
        <p:nvPicPr>
          <p:cNvPr id="4" name="Рисунок 3" descr="Описание: герб больш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2656"/>
            <a:ext cx="165618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27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707088" cy="115212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b="1" cap="none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b="1" cap="none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b="1" cap="none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b="1" cap="none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b="1" cap="none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учебников математики 5 -6 классов.</a:t>
            </a:r>
            <a:r>
              <a:rPr lang="ru-RU" altLang="ru-RU" sz="16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6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589569"/>
              </p:ext>
            </p:extLst>
          </p:nvPr>
        </p:nvGraphicFramePr>
        <p:xfrm>
          <a:off x="323528" y="1124744"/>
          <a:ext cx="8064896" cy="6948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6372"/>
                <a:gridCol w="3898524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Учебники 5 класса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72" marR="464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Учебники 6 класса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72" marR="46472" marT="0" marB="0"/>
                </a:tc>
              </a:tr>
              <a:tr h="413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Автор  И. И. Зубарева,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А.Г. Мордкович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72" marR="464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Автор  И. И. Зубарева, А.Г. Мордкович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72" marR="46472" marT="0" marB="0"/>
                </a:tc>
              </a:tr>
              <a:tr h="7871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Тема: Вычисления с многозначными числами</a:t>
                      </a:r>
                      <a:r>
                        <a:rPr lang="ru-RU" sz="1600" dirty="0" smtClean="0">
                          <a:effectLst/>
                        </a:rPr>
                        <a:t>. №</a:t>
                      </a:r>
                      <a:r>
                        <a:rPr lang="ru-RU" sz="1600" dirty="0">
                          <a:effectLst/>
                        </a:rPr>
                        <a:t>170, стр.52.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Сюжет – длина рек Мира.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72" marR="464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Задач данного класса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обнаружено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72" marR="46472" marT="0" marB="0"/>
                </a:tc>
              </a:tr>
              <a:tr h="4134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Автор Н. Я. </a:t>
                      </a:r>
                      <a:r>
                        <a:rPr lang="ru-RU" sz="1600" dirty="0" err="1">
                          <a:effectLst/>
                        </a:rPr>
                        <a:t>Виленкин</a:t>
                      </a:r>
                      <a:r>
                        <a:rPr lang="ru-RU" sz="1600" dirty="0">
                          <a:effectLst/>
                        </a:rPr>
                        <a:t> и </a:t>
                      </a:r>
                      <a:r>
                        <a:rPr lang="ru-RU" sz="1600" dirty="0" smtClean="0">
                          <a:effectLst/>
                        </a:rPr>
                        <a:t>другие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72" marR="464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Автор Н. Я. Виленкин и другие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72" marR="46472" marT="0" marB="0"/>
                </a:tc>
              </a:tr>
              <a:tr h="3514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Тема: Вычисления с многозначными числами.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 60, стр.15.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Сюжет – длина рек в России.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 70, стр. 16.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Сюжет – горы в России.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72" marR="464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Тема: Масштаб.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823, стр.135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Сюжет – расстояние от Бреста до Владивостока.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Тема: действия с положительными и отрицательными числами.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№902. Сюжет – высота гор и глубина морей Мира.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1167. Сюжет – по карте часовых поясов решить и придумать задачи.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Тема: Диаграммы.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№1427.  Сюжет – составить диаграмму озёр в России, расстояние от Солнца, до планет.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№1437. Сюжет – составит диаграмму  площадей стран Мира, длины рек в России.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472" marR="464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5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Результатом работы стал задачник, состоящий из 42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математических задач по 9 различным темам, для учеников 5-9 классов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728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Темы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ru-RU" sz="2800" b="0" dirty="0"/>
              <a:t>Тема 1. Поясное </a:t>
            </a:r>
            <a:r>
              <a:rPr lang="ru-RU" sz="2800" b="0" dirty="0" smtClean="0"/>
              <a:t>время</a:t>
            </a:r>
            <a:endParaRPr lang="ru-RU" sz="2800" b="0" dirty="0"/>
          </a:p>
          <a:p>
            <a:pPr fontAlgn="t"/>
            <a:r>
              <a:rPr lang="ru-RU" sz="2800" b="0" dirty="0"/>
              <a:t>Тема 2. Действия с натуральными </a:t>
            </a:r>
            <a:r>
              <a:rPr lang="ru-RU" sz="2800" b="0" dirty="0" smtClean="0"/>
              <a:t>числами</a:t>
            </a:r>
            <a:endParaRPr lang="ru-RU" sz="2800" b="0" dirty="0"/>
          </a:p>
          <a:p>
            <a:pPr fontAlgn="t"/>
            <a:r>
              <a:rPr lang="ru-RU" sz="2800" b="0" dirty="0"/>
              <a:t>Тема 3. Площади и объёмы </a:t>
            </a:r>
            <a:r>
              <a:rPr lang="ru-RU" sz="2800" b="0" dirty="0" smtClean="0"/>
              <a:t>фигур</a:t>
            </a:r>
            <a:endParaRPr lang="ru-RU" sz="2800" b="0" dirty="0"/>
          </a:p>
          <a:p>
            <a:pPr fontAlgn="t"/>
            <a:r>
              <a:rPr lang="ru-RU" sz="2800" b="0" dirty="0"/>
              <a:t>Тема 4. Действия с десятичными дробями </a:t>
            </a:r>
          </a:p>
          <a:p>
            <a:pPr fontAlgn="t"/>
            <a:r>
              <a:rPr lang="ru-RU" sz="2800" b="0" dirty="0"/>
              <a:t>Тема 5. Температура </a:t>
            </a:r>
          </a:p>
          <a:p>
            <a:pPr fontAlgn="t"/>
            <a:r>
              <a:rPr lang="ru-RU" sz="2800" b="0" dirty="0"/>
              <a:t>Тема 6. Решение задач на </a:t>
            </a:r>
            <a:r>
              <a:rPr lang="ru-RU" sz="2800" b="0" dirty="0" smtClean="0"/>
              <a:t>движение</a:t>
            </a:r>
            <a:endParaRPr lang="ru-RU" sz="2800" b="0" dirty="0"/>
          </a:p>
          <a:p>
            <a:r>
              <a:rPr lang="ru-RU" sz="2800" b="0" dirty="0"/>
              <a:t>Тема 7. Атмосферное давление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801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Темы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ru-RU" sz="3200" b="0" dirty="0"/>
              <a:t>Тема 8. Проценты. Отрасли </a:t>
            </a:r>
            <a:r>
              <a:rPr lang="ru-RU" sz="3200" b="0" dirty="0" smtClean="0"/>
              <a:t>хозяйства</a:t>
            </a:r>
            <a:endParaRPr lang="ru-RU" sz="3200" b="0" dirty="0"/>
          </a:p>
          <a:p>
            <a:pPr fontAlgn="t"/>
            <a:r>
              <a:rPr lang="ru-RU" sz="3200" b="0" dirty="0"/>
              <a:t>Тема 9. Среднее </a:t>
            </a:r>
            <a:r>
              <a:rPr lang="ru-RU" sz="3200" b="0" dirty="0" smtClean="0"/>
              <a:t>арифметическое</a:t>
            </a:r>
            <a:endParaRPr lang="ru-RU" sz="3200" b="0" dirty="0"/>
          </a:p>
          <a:p>
            <a:pPr fontAlgn="t"/>
            <a:r>
              <a:rPr lang="ru-RU" sz="3200" b="0" dirty="0"/>
              <a:t>Тема 10. НОД и </a:t>
            </a:r>
            <a:r>
              <a:rPr lang="ru-RU" sz="3200" b="0" dirty="0" smtClean="0"/>
              <a:t>НОК</a:t>
            </a:r>
            <a:endParaRPr lang="ru-RU" sz="3200" b="0" dirty="0"/>
          </a:p>
          <a:p>
            <a:pPr fontAlgn="t"/>
            <a:r>
              <a:rPr lang="ru-RU" sz="3200" b="0" dirty="0"/>
              <a:t>Тема 11. Отношения и </a:t>
            </a:r>
            <a:r>
              <a:rPr lang="ru-RU" sz="3200" b="0" dirty="0" smtClean="0"/>
              <a:t>пропорции</a:t>
            </a:r>
            <a:endParaRPr lang="ru-RU" sz="3200" b="0" dirty="0"/>
          </a:p>
          <a:p>
            <a:pPr fontAlgn="t"/>
            <a:r>
              <a:rPr lang="ru-RU" sz="3200" b="0" dirty="0"/>
              <a:t>Тема 12. </a:t>
            </a:r>
            <a:r>
              <a:rPr lang="ru-RU" sz="3200" b="0" dirty="0" smtClean="0"/>
              <a:t>Масштаб</a:t>
            </a:r>
            <a:endParaRPr lang="ru-RU" sz="3200" b="0" dirty="0"/>
          </a:p>
          <a:p>
            <a:pPr fontAlgn="t"/>
            <a:r>
              <a:rPr lang="ru-RU" sz="3200" b="0" dirty="0"/>
              <a:t>Тема 13. Действия с положительными и </a:t>
            </a:r>
            <a:r>
              <a:rPr lang="ru-RU" sz="3200" b="0" dirty="0" smtClean="0"/>
              <a:t>             отрицательными числами</a:t>
            </a:r>
          </a:p>
          <a:p>
            <a:pPr fontAlgn="t"/>
            <a:r>
              <a:rPr lang="ru-RU" sz="3200" b="0" dirty="0" smtClean="0"/>
              <a:t> Тема </a:t>
            </a:r>
            <a:r>
              <a:rPr lang="ru-RU" sz="3200" b="0" dirty="0"/>
              <a:t>14. Азимут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219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23112" cy="68399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 задачи-открытки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ownloads\2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1340768"/>
            <a:ext cx="3672408" cy="4518745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BA32F-5118-488A-B848-F59CE8F6C5B2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00430" y="6143644"/>
            <a:ext cx="1943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Остров Нииздима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1484784"/>
            <a:ext cx="36541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Остров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Ниидзима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небольшой вулканический остров, расположенный в Филиппинском море. Он самый молодой остров на Земле.  Появился он  в ноябре 2013 года, в 163 милях к югу от Токио (столица Японии). Найдите расстояние от этого острова до японской столицы в километрах. ( 1 миля = 1,852 км).</a:t>
            </a:r>
          </a:p>
          <a:p>
            <a:pPr indent="342900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 задачи - открытки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ownloads\finlyandiya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9552" y="1268760"/>
            <a:ext cx="4002711" cy="4710918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BA32F-5118-488A-B848-F59CE8F6C5B2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7620" y="6072206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Финляндия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2690336"/>
            <a:ext cx="34563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№3. Финляндию часто называют «страной тысяч озёр», в ней  насчитывается около 190 000 озёр, занимающих 9 % её площади. Найдите площадь всех озёр, зная, что площадь  Финляндии 338430 км².</a:t>
            </a:r>
          </a:p>
        </p:txBody>
      </p:sp>
    </p:spTree>
    <p:extLst>
      <p:ext uri="{BB962C8B-B14F-4D97-AF65-F5344CB8AC3E}">
        <p14:creationId xmlns:p14="http://schemas.microsoft.com/office/powerpoint/2010/main" val="31610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В процессе нашего исследования были сделаны следующие выводы:</a:t>
            </a:r>
          </a:p>
          <a:p>
            <a:pPr algn="just"/>
            <a:r>
              <a:rPr lang="ru-RU" sz="2400" dirty="0" smtClean="0"/>
              <a:t>Информационные задачи – это класс сюжетных задач, у которых общая структура</a:t>
            </a:r>
          </a:p>
          <a:p>
            <a:pPr algn="just"/>
            <a:r>
              <a:rPr lang="ru-RU" sz="2400" dirty="0" smtClean="0"/>
              <a:t>Географическая информация может служить сюжетом для составления задач на разные темы</a:t>
            </a:r>
          </a:p>
          <a:p>
            <a:pPr algn="just"/>
            <a:r>
              <a:rPr lang="ru-RU" sz="2400" dirty="0" smtClean="0"/>
              <a:t>Созданный сборник задач в открытках является средством для развития интереса и расширения кругозора у учащихся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29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4403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Используемая литература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4680521"/>
          </a:xfrm>
        </p:spPr>
        <p:txBody>
          <a:bodyPr>
            <a:noAutofit/>
          </a:bodyPr>
          <a:lstStyle/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Быстрова Н.В.  Модель построения содержательной линии сюжетный задач школьного курса математики основной школы с позиции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//Материалы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Герценовских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чтений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2009.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Бычкова О.И.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Декун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К.В. О чём может рассказать задача? Сборник задач, - Иркутск, 2014.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Бычкова О.И. Развитие УУД у обучающихся 5-6 классов в процессе решения ими информационных задач на уроках математики. ФГБОУ ВПО «ВСГАО», 2013.</a:t>
            </a:r>
          </a:p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Виленкин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Н.Я., Жохов В.И. Математика: учебник для 5 класса общеобразовательных учреждений.-М.: Мнемозина, 2013.</a:t>
            </a:r>
          </a:p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Виленкин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Н.Я., Жохов В.И. Математика: учебник для 6 класса общеобразовательных учреждений.-М.: Мнемозина, 2013.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Зубарева И.И., Мордкович А.Г. учебник для 5 класса общеобразовательных учреждений.-М.: Мнемозина, 2015.</a:t>
            </a:r>
          </a:p>
          <a:p>
            <a:pPr lvl="0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Ступницкая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М.А. Что такое учебный проект? – М.: Первое сентября, 2010.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образовательные ресурсы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katalog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iot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каталог образовательных ресурсов сети Интернет;</a:t>
            </a:r>
          </a:p>
          <a:p>
            <a:pPr lvl="0"/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edu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–Федеральный образовательный портал;</a:t>
            </a:r>
          </a:p>
          <a:p>
            <a:pPr lvl="0"/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school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-</a:t>
            </a:r>
            <a:r>
              <a:rPr lang="en-US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cjllection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tdu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ru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единая коллекция цифровых образовательных ресурсов.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1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1377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«Математика – это язык, на котором написана книга природы»</a:t>
            </a:r>
          </a:p>
          <a:p>
            <a:pPr marL="0" indent="0" algn="r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                     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Галилео Галилей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75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/>
              <a:t>Цель работы: </a:t>
            </a:r>
          </a:p>
          <a:p>
            <a:pPr algn="just"/>
            <a:r>
              <a:rPr lang="ru-RU" sz="4000" dirty="0" smtClean="0"/>
              <a:t>разработать задачник по математике и географии для учащихся 5-9 классов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01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800" dirty="0" smtClean="0"/>
              <a:t>Изучить теоретические основы задач;</a:t>
            </a:r>
          </a:p>
          <a:p>
            <a:pPr algn="just"/>
            <a:r>
              <a:rPr lang="ru-RU" sz="2800" dirty="0" smtClean="0"/>
              <a:t>Подобрать информационную основу по географии, актуальную для учащихся 5 – 9 классов;</a:t>
            </a:r>
          </a:p>
          <a:p>
            <a:pPr algn="just"/>
            <a:r>
              <a:rPr lang="ru-RU" sz="2800" dirty="0" smtClean="0"/>
              <a:t>Проанализировать учебники математики и географии 5-9 классов, с целью обнаружения задач данного класса и определения наиболее подходящих тем для конструирования информационных задач;</a:t>
            </a:r>
          </a:p>
          <a:p>
            <a:pPr algn="just"/>
            <a:r>
              <a:rPr lang="ru-RU" sz="2800" dirty="0" smtClean="0"/>
              <a:t>Составить задачи на основе информации о географических рекордах на Земле;</a:t>
            </a:r>
          </a:p>
          <a:p>
            <a:pPr algn="just"/>
            <a:r>
              <a:rPr lang="ru-RU" sz="2800" dirty="0" smtClean="0"/>
              <a:t>Составить сборник задач и представить его ученикам и учителям математики и географии.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110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Актуальность работы:</a:t>
            </a:r>
          </a:p>
          <a:p>
            <a:pPr marL="0" indent="0" algn="just">
              <a:buNone/>
            </a:pPr>
            <a:r>
              <a:rPr lang="ru-RU" sz="3200" dirty="0" smtClean="0"/>
              <a:t>Задачник является средством повышения интереса к математике и географии для учащихся, а также средство интеграции между географией и математикой.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638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Новизна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/>
              <a:t>Создание сборника задач в открытках с использованием информации о географических рекордах.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1645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Объект исследования: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Информационные задачи, как средство повышения интереса к математике и географии, на информации которых они построены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Методы исследования:</a:t>
            </a:r>
          </a:p>
          <a:p>
            <a:pPr marL="0" indent="0" algn="just">
              <a:buNone/>
            </a:pPr>
            <a:r>
              <a:rPr lang="ru-RU" dirty="0" smtClean="0"/>
              <a:t>анализ учебников математики, географии и научно-популярной литературы;</a:t>
            </a:r>
          </a:p>
          <a:p>
            <a:pPr marL="0" indent="0" algn="just">
              <a:buNone/>
            </a:pPr>
            <a:r>
              <a:rPr lang="ru-RU" dirty="0" smtClean="0"/>
              <a:t>составление задач на основе информации о географических рекордах на Земле;</a:t>
            </a:r>
          </a:p>
          <a:p>
            <a:pPr marL="0" indent="0" algn="just">
              <a:buNone/>
            </a:pPr>
            <a:r>
              <a:rPr lang="ru-RU" dirty="0" smtClean="0"/>
              <a:t>составление сборника задач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1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Сюжетные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Это задачи, в которых описан некоторый жизненный сюжет (явление, событие, процесс), с целью нахождения определенных количественных характеристик или значений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285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Это класс математических задач, при решении которых с помощью получаемых сведений от окружающих нас объектах и явлениях осуществляется повышение уровня осведомленности учащихся.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4065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249</TotalTime>
  <Words>901</Words>
  <Application>Microsoft Office PowerPoint</Application>
  <PresentationFormat>Экран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Главная</vt:lpstr>
      <vt:lpstr>Исследовательская работа «Сборник задач в открытках по математике и географии»</vt:lpstr>
      <vt:lpstr>Презентация PowerPoint</vt:lpstr>
      <vt:lpstr>Презентация PowerPoint</vt:lpstr>
      <vt:lpstr>Задачи:</vt:lpstr>
      <vt:lpstr>Презентация PowerPoint</vt:lpstr>
      <vt:lpstr>Новизна работы:</vt:lpstr>
      <vt:lpstr>Объект исследования:</vt:lpstr>
      <vt:lpstr>Сюжетные задачи</vt:lpstr>
      <vt:lpstr>Информационные задачи</vt:lpstr>
      <vt:lpstr>  Анализ учебников математики 5 -6 классов. </vt:lpstr>
      <vt:lpstr>Презентация PowerPoint</vt:lpstr>
      <vt:lpstr>Темы задач</vt:lpstr>
      <vt:lpstr>Темы задач</vt:lpstr>
      <vt:lpstr>Пример задачи-открытки</vt:lpstr>
      <vt:lpstr>Пример задачи - открытки</vt:lpstr>
      <vt:lpstr>Заключение</vt:lpstr>
      <vt:lpstr>Используемая 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«Сборник задач в открытках по математике и географии»</dc:title>
  <dc:creator>User</dc:creator>
  <cp:lastModifiedBy>Елена</cp:lastModifiedBy>
  <cp:revision>17</cp:revision>
  <dcterms:created xsi:type="dcterms:W3CDTF">2018-11-07T09:45:46Z</dcterms:created>
  <dcterms:modified xsi:type="dcterms:W3CDTF">2022-03-25T16:30:48Z</dcterms:modified>
</cp:coreProperties>
</file>