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9"/>
  </p:notesMasterIdLst>
  <p:handoutMasterIdLst>
    <p:handoutMasterId r:id="rId10"/>
  </p:handoutMasterIdLst>
  <p:sldIdLst>
    <p:sldId id="273" r:id="rId2"/>
    <p:sldId id="262" r:id="rId3"/>
    <p:sldId id="266" r:id="rId4"/>
    <p:sldId id="263" r:id="rId5"/>
    <p:sldId id="267" r:id="rId6"/>
    <p:sldId id="265" r:id="rId7"/>
    <p:sldId id="272" r:id="rId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4" autoAdjust="0"/>
  </p:normalViewPr>
  <p:slideViewPr>
    <p:cSldViewPr snapToGrid="0">
      <p:cViewPr varScale="1">
        <p:scale>
          <a:sx n="82" d="100"/>
          <a:sy n="82" d="100"/>
        </p:scale>
        <p:origin x="-720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5C320A-F5C8-4FD6-86FF-35D2EBF085B6}" type="datetime1">
              <a:rPr lang="ru-RU" smtClean="0"/>
              <a:t>22.03.2023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C702C7-E599-40D9-B30E-0392896973B5}" type="datetime1">
              <a:rPr lang="ru-RU" smtClean="0"/>
              <a:t>22.03.2023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pPr rtl="0"/>
            <a:fld id="{6506E9A3-1561-45B7-908B-DACC52528ABB}" type="datetime1">
              <a:rPr lang="ru-RU" smtClean="0"/>
              <a:t>22.03.2023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E92B999-6CB2-48D4-8AF6-3D1A5D13436B}" type="datetime1">
              <a:rPr lang="ru-RU" smtClean="0"/>
              <a:t>22.03.2023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52C98DB-1092-48C4-AD4E-BD3E9D2E2345}" type="datetime1">
              <a:rPr lang="ru-RU" smtClean="0"/>
              <a:t>22.03.2023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22.03.2023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B2CE4EA-3B49-4A00-ADF3-7C7272A626C1}" type="datetime1">
              <a:rPr lang="ru-RU" smtClean="0"/>
              <a:t>22.03.2023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68A786-B8BF-4988-ACBA-DD9B5BC8D522}" type="datetime1">
              <a:rPr lang="ru-RU" smtClean="0"/>
              <a:t>22.03.2023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3090412-2DE5-405A-816E-F08FB54EB168}" type="datetime1">
              <a:rPr lang="ru-RU" smtClean="0"/>
              <a:t>22.03.2023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4C2D7CB-4DC1-4BB7-BF00-4C36160857E0}" type="datetime1">
              <a:rPr lang="ru-RU" smtClean="0"/>
              <a:t>22.03.2023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60D38F-E364-4ED4-9BF4-D7F00FFBE76A}" type="datetime1">
              <a:rPr lang="ru-RU" smtClean="0"/>
              <a:t>22.03.2023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pPr rtl="0"/>
            <a:fld id="{F183FEFD-AB08-4CB5-AE4D-2F6B12D8E3B0}" type="datetime1">
              <a:rPr lang="ru-RU" smtClean="0"/>
              <a:t>22.03.2023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pPr rtl="0"/>
            <a:fld id="{EBEA1583-5CEF-4E36-A7FC-D34B7E954D76}" type="datetime1">
              <a:rPr lang="ru-RU" smtClean="0"/>
              <a:t>22.03.2023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rtl="0"/>
            <a:fld id="{1068A786-B8BF-4988-ACBA-DD9B5BC8D522}" type="datetime1">
              <a:rPr lang="ru-RU" smtClean="0"/>
              <a:t>22.03.2023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Числовые показатели здоровья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91" y="2178143"/>
            <a:ext cx="3200401" cy="3200401"/>
          </a:xfrm>
        </p:spPr>
      </p:pic>
    </p:spTree>
    <p:extLst>
      <p:ext uri="{BB962C8B-B14F-4D97-AF65-F5344CB8AC3E}">
        <p14:creationId xmlns:p14="http://schemas.microsoft.com/office/powerpoint/2010/main" val="349623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7DB9DC-7009-EE51-699D-AE5F84EE0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Задача 1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AE8D9CE-01E3-0FC8-B884-36729F205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Норма пульса подростка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12-15 лет составляет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55-95 ударов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минуту.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Найти средний показатель пульса подростка.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Померь  пульс и посчитай отклонение своего пульса от среднего пульса подростка в процентах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594" y="3658186"/>
            <a:ext cx="4457700" cy="218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8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Задача 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2060" y="2016621"/>
            <a:ext cx="8261873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Подсчитано, что сердце курящего человека за сутки совершает на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13000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сокращений больше, чем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среднем сердце некурящего человека. На сколько % количество ударов в сутки у курильщика превосходит  норму?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60" y="3750752"/>
            <a:ext cx="2964180" cy="169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2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775" y="668508"/>
            <a:ext cx="10058400" cy="1647971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Задача 3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6956" y="1726163"/>
            <a:ext cx="9442580" cy="165152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Известно, что препарат снижает давление в течении первых 20 минут на 15%.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Каким станет артериальное давление человека в 10.00.,если в 9.40. он принял лекарство, и  у него зафиксировано 160 на 100?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(если предположить , что таблетка работает эффективно)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2050" name="Picture 2" descr="Снизить давление без лекарств: 8 советов кардиоло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147" y="3771159"/>
            <a:ext cx="4897316" cy="222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747" y="877078"/>
            <a:ext cx="1060730" cy="106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3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8300" y="1089661"/>
            <a:ext cx="9154444" cy="1257299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Задача 4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6460" y="2052735"/>
            <a:ext cx="8056134" cy="3670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 известно , подростку для нормального развития необходимо в среднем 8 часов сна. На какое количество часов сна в год обкрадывает себя уч-ся 6 класса , если ежедневно ложится спать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00.00.часов 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встает в 6.30.?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55" y="3872196"/>
            <a:ext cx="2407299" cy="162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0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17566" y="1423636"/>
            <a:ext cx="7631291" cy="54658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Задача 5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3563" y="2332654"/>
            <a:ext cx="7616239" cy="99837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каком количестве воды больному нужно развести 20 грамм 15%-ого раствора лекарства , чтобы получить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12 %-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ую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концентрацию раствора.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07" y="3629609"/>
            <a:ext cx="2739852" cy="164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4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Задача 6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6704" y="1857999"/>
            <a:ext cx="8261873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Одна таблетка лекарства весит 20 мг и содержит 5% активного вещества. Ребёнку в возрасте до 6 месяцев врач прописывает 1,4 мг активного вещества на каждый килограмм веса в сутки. Сколько таблеток этого лекарства следует дать ребёнку в возрасте четырёх месяцев и весом 5 кг в течение суток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61" y="3264469"/>
            <a:ext cx="2304662" cy="218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1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736</TotalTime>
  <Words>170</Words>
  <Application>Microsoft Office PowerPoint</Application>
  <PresentationFormat>Произвольный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Кнопка</vt:lpstr>
      <vt:lpstr>Числовые показатели здоровья</vt:lpstr>
      <vt:lpstr>Задача 1</vt:lpstr>
      <vt:lpstr>Задача 2</vt:lpstr>
      <vt:lpstr>Задача 3</vt:lpstr>
      <vt:lpstr>Задача 4 </vt:lpstr>
      <vt:lpstr>Задача 5</vt:lpstr>
      <vt:lpstr>Задача 6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Числовые показатели здоровья.</dc:title>
  <dc:creator>Дадаян Сергей Вадимович</dc:creator>
  <cp:lastModifiedBy>Sergey Dadayan</cp:lastModifiedBy>
  <cp:revision>35</cp:revision>
  <dcterms:created xsi:type="dcterms:W3CDTF">2023-02-23T20:50:41Z</dcterms:created>
  <dcterms:modified xsi:type="dcterms:W3CDTF">2023-03-22T19:39:01Z</dcterms:modified>
</cp:coreProperties>
</file>